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71" r:id="rId3"/>
    <p:sldId id="272" r:id="rId4"/>
  </p:sldIdLst>
  <p:sldSz cx="20104100" cy="14224000"/>
  <p:notesSz cx="6888163" cy="1002188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19" autoAdjust="0"/>
  </p:normalViewPr>
  <p:slideViewPr>
    <p:cSldViewPr snapToGrid="0">
      <p:cViewPr varScale="1">
        <p:scale>
          <a:sx n="36" d="100"/>
          <a:sy n="36" d="100"/>
        </p:scale>
        <p:origin x="156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54088" y="823913"/>
            <a:ext cx="5751512" cy="407035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pl-PL" sz="1800" b="0" strike="noStrike" spc="-1">
                <a:solidFill>
                  <a:srgbClr val="000000"/>
                </a:solidFill>
                <a:latin typeface="Arial"/>
              </a:rPr>
              <a:t>Kliknij, aby przesunąć slajd</a:t>
            </a: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766064" y="5154453"/>
            <a:ext cx="6128144" cy="4882974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l-PL" sz="2000" b="0" strike="noStrike" spc="-1">
                <a:latin typeface="Arial"/>
              </a:rPr>
              <a:t>Kliknij, aby edytować format notatek</a:t>
            </a:r>
          </a:p>
        </p:txBody>
      </p:sp>
      <p:sp>
        <p:nvSpPr>
          <p:cNvPr id="38" name="PlaceHolder 3"/>
          <p:cNvSpPr>
            <a:spLocks noGrp="1"/>
          </p:cNvSpPr>
          <p:nvPr>
            <p:ph type="hdr"/>
          </p:nvPr>
        </p:nvSpPr>
        <p:spPr>
          <a:xfrm>
            <a:off x="2" y="0"/>
            <a:ext cx="3324351" cy="542228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l-PL" sz="1400" b="0" strike="noStrike" spc="-1">
                <a:latin typeface="Times New Roman"/>
              </a:rPr>
              <a:t>&lt;główka&gt;</a:t>
            </a:r>
          </a:p>
        </p:txBody>
      </p:sp>
      <p:sp>
        <p:nvSpPr>
          <p:cNvPr id="39" name="PlaceHolder 4"/>
          <p:cNvSpPr>
            <a:spLocks noGrp="1"/>
          </p:cNvSpPr>
          <p:nvPr>
            <p:ph type="dt"/>
          </p:nvPr>
        </p:nvSpPr>
        <p:spPr>
          <a:xfrm>
            <a:off x="4335922" y="0"/>
            <a:ext cx="3324351" cy="542228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l-PL" sz="1400" b="0" strike="noStrike" spc="-1">
                <a:latin typeface="Times New Roman"/>
              </a:rPr>
              <a:t>&lt;data/godzina&gt;</a:t>
            </a:r>
          </a:p>
        </p:txBody>
      </p:sp>
      <p:sp>
        <p:nvSpPr>
          <p:cNvPr id="40" name="PlaceHolder 5"/>
          <p:cNvSpPr>
            <a:spLocks noGrp="1"/>
          </p:cNvSpPr>
          <p:nvPr>
            <p:ph type="ftr"/>
          </p:nvPr>
        </p:nvSpPr>
        <p:spPr>
          <a:xfrm>
            <a:off x="2" y="10309272"/>
            <a:ext cx="3324351" cy="542228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l-PL" sz="1400" b="0" strike="noStrike" spc="-1">
                <a:latin typeface="Times New Roman"/>
              </a:rPr>
              <a:t>&lt;stopka&gt;</a:t>
            </a:r>
          </a:p>
        </p:txBody>
      </p:sp>
      <p:sp>
        <p:nvSpPr>
          <p:cNvPr id="41" name="PlaceHolder 6"/>
          <p:cNvSpPr>
            <a:spLocks noGrp="1"/>
          </p:cNvSpPr>
          <p:nvPr>
            <p:ph type="sldNum"/>
          </p:nvPr>
        </p:nvSpPr>
        <p:spPr>
          <a:xfrm>
            <a:off x="4335922" y="10309272"/>
            <a:ext cx="3324351" cy="542228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608A9351-1E71-41B2-95D8-4DBE3C4CDDD9}" type="slidenum">
              <a:rPr lang="pl-PL" sz="1400" b="0" strike="noStrike" spc="-1">
                <a:latin typeface="Times New Roman"/>
              </a:rPr>
              <a:t>‹#›</a:t>
            </a:fld>
            <a:endParaRPr lang="pl-PL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34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054100" y="1252538"/>
            <a:ext cx="4779963" cy="3382962"/>
          </a:xfrm>
          <a:prstGeom prst="rect">
            <a:avLst/>
          </a:prstGeom>
        </p:spPr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88365" y="4822689"/>
            <a:ext cx="5510915" cy="3945767"/>
          </a:xfrm>
          <a:prstGeom prst="rect">
            <a:avLst/>
          </a:prstGeom>
        </p:spPr>
        <p:txBody>
          <a:bodyPr lIns="84714" tIns="42357" rIns="84714" bIns="42357"/>
          <a:lstStyle/>
          <a:p>
            <a:endParaRPr lang="pl-PL" sz="2000" spc="-1" dirty="0">
              <a:latin typeface="Arial"/>
            </a:endParaRPr>
          </a:p>
        </p:txBody>
      </p:sp>
      <p:sp>
        <p:nvSpPr>
          <p:cNvPr id="61" name="TextShape 3"/>
          <p:cNvSpPr txBox="1"/>
          <p:nvPr/>
        </p:nvSpPr>
        <p:spPr>
          <a:xfrm>
            <a:off x="3901087" y="9518952"/>
            <a:ext cx="2985094" cy="502767"/>
          </a:xfrm>
          <a:prstGeom prst="rect">
            <a:avLst/>
          </a:prstGeom>
          <a:noFill/>
          <a:ln>
            <a:noFill/>
          </a:ln>
        </p:spPr>
        <p:txBody>
          <a:bodyPr lIns="84714" tIns="42357" rIns="84714" bIns="42357" anchor="b"/>
          <a:lstStyle/>
          <a:p>
            <a:pPr algn="r">
              <a:lnSpc>
                <a:spcPct val="100000"/>
              </a:lnSpc>
            </a:pPr>
            <a:fld id="{12A60546-B5E0-44C9-B22B-57A520C71DC8}" type="slidenum">
              <a:rPr lang="pl-PL" sz="1100" spc="-1">
                <a:latin typeface="Times New Roman"/>
              </a:rPr>
              <a:t>1</a:t>
            </a:fld>
            <a:endParaRPr lang="pl-PL" sz="1100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8953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608A9351-1E71-41B2-95D8-4DBE3C4CDDD9}" type="slidenum">
              <a:rPr lang="pl-PL" sz="1400" b="0" strike="noStrike" spc="-1" smtClean="0">
                <a:latin typeface="Times New Roman"/>
              </a:rPr>
              <a:t>3</a:t>
            </a:fld>
            <a:endParaRPr lang="pl-PL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2022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1005120" y="3328200"/>
            <a:ext cx="1809324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1005120" y="7637040"/>
            <a:ext cx="1809324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1005120" y="332820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10276200" y="332820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1005120" y="763704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10276200" y="763704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1005120" y="3328200"/>
            <a:ext cx="582588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7122600" y="3328200"/>
            <a:ext cx="582588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13240080" y="3328200"/>
            <a:ext cx="582588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1005120" y="7637040"/>
            <a:ext cx="582588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body"/>
          </p:nvPr>
        </p:nvSpPr>
        <p:spPr>
          <a:xfrm>
            <a:off x="7122600" y="7637040"/>
            <a:ext cx="582588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 type="body"/>
          </p:nvPr>
        </p:nvSpPr>
        <p:spPr>
          <a:xfrm>
            <a:off x="13240080" y="7637040"/>
            <a:ext cx="582588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1005120" y="3328200"/>
            <a:ext cx="18093240" cy="8249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l-PL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1005120" y="3328200"/>
            <a:ext cx="18093240" cy="8249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1005120" y="3328200"/>
            <a:ext cx="8829360" cy="8249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10276200" y="3328200"/>
            <a:ext cx="8829360" cy="8249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1005120" y="567360"/>
            <a:ext cx="18093240" cy="110098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l-PL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1005120" y="332820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10276200" y="3328200"/>
            <a:ext cx="8829360" cy="8249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body"/>
          </p:nvPr>
        </p:nvSpPr>
        <p:spPr>
          <a:xfrm>
            <a:off x="1005120" y="763704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1005120" y="3328200"/>
            <a:ext cx="8829360" cy="8249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10276200" y="332820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10276200" y="763704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1005120" y="332820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10276200" y="332820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1005120" y="7637040"/>
            <a:ext cx="1809324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14169879" y="5916611"/>
            <a:ext cx="5649203" cy="4768504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fontAlgn="t"/>
            <a:endParaRPr lang="pl-PL" dirty="0"/>
          </a:p>
        </p:txBody>
      </p:sp>
      <p:sp>
        <p:nvSpPr>
          <p:cNvPr id="43" name="CustomShape 2"/>
          <p:cNvSpPr/>
          <p:nvPr/>
        </p:nvSpPr>
        <p:spPr>
          <a:xfrm>
            <a:off x="7913275" y="153867"/>
            <a:ext cx="371988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pl-PL" sz="2800" b="1" strike="noStrike" spc="-1" dirty="0">
                <a:solidFill>
                  <a:srgbClr val="00B050"/>
                </a:solidFill>
                <a:latin typeface="Arial"/>
                <a:ea typeface="DejaVu Sans"/>
              </a:rPr>
              <a:t>PLAN SYTUACYJNY </a:t>
            </a:r>
            <a:endParaRPr lang="pl-PL" sz="2800" b="0" strike="noStrike" spc="-1" dirty="0">
              <a:latin typeface="Arial"/>
            </a:endParaRPr>
          </a:p>
        </p:txBody>
      </p:sp>
      <p:pic>
        <p:nvPicPr>
          <p:cNvPr id="101" name="Obraz 100">
            <a:extLst>
              <a:ext uri="{FF2B5EF4-FFF2-40B4-BE49-F238E27FC236}">
                <a16:creationId xmlns:a16="http://schemas.microsoft.com/office/drawing/2014/main" id="{101FDCA2-4DC9-44B8-90E3-A6F4B10DB1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62195" y="6801755"/>
            <a:ext cx="767971" cy="363124"/>
          </a:xfrm>
          <a:prstGeom prst="rect">
            <a:avLst/>
          </a:prstGeom>
        </p:spPr>
      </p:pic>
      <p:sp>
        <p:nvSpPr>
          <p:cNvPr id="102" name="CustomShape 8">
            <a:extLst>
              <a:ext uri="{FF2B5EF4-FFF2-40B4-BE49-F238E27FC236}">
                <a16:creationId xmlns:a16="http://schemas.microsoft.com/office/drawing/2014/main" id="{C4331446-F638-4F43-91E3-2E863EB883EA}"/>
              </a:ext>
            </a:extLst>
          </p:cNvPr>
          <p:cNvSpPr/>
          <p:nvPr/>
        </p:nvSpPr>
        <p:spPr>
          <a:xfrm>
            <a:off x="14390513" y="8168780"/>
            <a:ext cx="473586" cy="480734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l-PL"/>
          </a:p>
        </p:txBody>
      </p:sp>
      <p:sp>
        <p:nvSpPr>
          <p:cNvPr id="104" name="CustomShape 146">
            <a:extLst>
              <a:ext uri="{FF2B5EF4-FFF2-40B4-BE49-F238E27FC236}">
                <a16:creationId xmlns:a16="http://schemas.microsoft.com/office/drawing/2014/main" id="{D01F3301-B80A-40AF-A122-BD8EC6C87C0D}"/>
              </a:ext>
            </a:extLst>
          </p:cNvPr>
          <p:cNvSpPr/>
          <p:nvPr/>
        </p:nvSpPr>
        <p:spPr>
          <a:xfrm>
            <a:off x="14390513" y="8837207"/>
            <a:ext cx="533891" cy="651186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14205453" y="6298796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/>
              <a:t>Legenda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15085055" y="6806003"/>
            <a:ext cx="2649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Wyjście ewakuacyjne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15227303" y="8168780"/>
            <a:ext cx="2506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Hydrant zewnętrzny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15170686" y="8938514"/>
            <a:ext cx="395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/>
              <a:t>Przeciwpożarowy wyłącznik prądu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15170686" y="7317651"/>
            <a:ext cx="3326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/>
              <a:t>Miejsce zbiórki do ewakuacji</a:t>
            </a:r>
          </a:p>
        </p:txBody>
      </p:sp>
      <p:sp>
        <p:nvSpPr>
          <p:cNvPr id="55" name="Prostokąt 54"/>
          <p:cNvSpPr/>
          <p:nvPr/>
        </p:nvSpPr>
        <p:spPr>
          <a:xfrm>
            <a:off x="14169879" y="584583"/>
            <a:ext cx="5625057" cy="2169819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latin typeface="+mj-lt"/>
              </a:rPr>
              <a:t>Budynek Dydaktyczny </a:t>
            </a:r>
          </a:p>
          <a:p>
            <a:pPr algn="ctr"/>
            <a:r>
              <a:rPr lang="pl-PL" sz="2400" b="1" dirty="0">
                <a:latin typeface="+mj-lt"/>
              </a:rPr>
              <a:t>Ul Chrobrego 27 należący do Uniwersytetu Radomskiego</a:t>
            </a:r>
          </a:p>
          <a:p>
            <a:pPr algn="ctr"/>
            <a:r>
              <a:rPr lang="pl-PL" sz="2400" b="1" dirty="0">
                <a:latin typeface="+mj-lt"/>
              </a:rPr>
              <a:t>im. Kazimierza Pułaskiego w Radomiu</a:t>
            </a:r>
            <a:r>
              <a:rPr lang="pl-PL" sz="2400" dirty="0">
                <a:latin typeface="+mj-lt"/>
              </a:rPr>
              <a:t> </a:t>
            </a:r>
          </a:p>
        </p:txBody>
      </p:sp>
      <p:sp>
        <p:nvSpPr>
          <p:cNvPr id="60" name="Prostokąt 59">
            <a:extLst>
              <a:ext uri="{FF2B5EF4-FFF2-40B4-BE49-F238E27FC236}">
                <a16:creationId xmlns:a16="http://schemas.microsoft.com/office/drawing/2014/main" id="{9305E3EA-17DC-4A37-ACD7-53E61E38D073}"/>
              </a:ext>
            </a:extLst>
          </p:cNvPr>
          <p:cNvSpPr/>
          <p:nvPr/>
        </p:nvSpPr>
        <p:spPr>
          <a:xfrm>
            <a:off x="14169879" y="2806721"/>
            <a:ext cx="5625059" cy="3109890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51920">
              <a:lnSpc>
                <a:spcPts val="1341"/>
              </a:lnSpc>
              <a:spcBef>
                <a:spcPts val="79"/>
              </a:spcBef>
            </a:pPr>
            <a:endParaRPr lang="pl-PL" sz="2000" b="1" spc="-1" baseline="55000" dirty="0">
              <a:solidFill>
                <a:srgbClr val="151616"/>
              </a:solidFill>
            </a:endParaRPr>
          </a:p>
          <a:p>
            <a:pPr lvl="0"/>
            <a:r>
              <a:rPr lang="pl-PL" sz="2000" b="1" dirty="0"/>
              <a:t>Powierzchnia zabudowy m</a:t>
            </a:r>
            <a:r>
              <a:rPr lang="pl-PL" sz="2000" b="1" baseline="30000" dirty="0"/>
              <a:t>2</a:t>
            </a:r>
            <a:r>
              <a:rPr lang="pl-PL" sz="2000" b="1" dirty="0"/>
              <a:t>		</a:t>
            </a:r>
            <a:r>
              <a:rPr lang="pl-PL" b="1" dirty="0"/>
              <a:t> 1 976 </a:t>
            </a:r>
            <a:r>
              <a:rPr lang="pl-PL" sz="2000" b="1" dirty="0"/>
              <a:t>Powierzchnia użytkowa m</a:t>
            </a:r>
            <a:r>
              <a:rPr lang="pl-PL" sz="2000" b="1" baseline="30000" dirty="0"/>
              <a:t>2</a:t>
            </a:r>
            <a:r>
              <a:rPr lang="pl-PL" sz="2000" b="1" dirty="0"/>
              <a:t>	            2660,21</a:t>
            </a:r>
          </a:p>
          <a:p>
            <a:pPr lvl="0"/>
            <a:r>
              <a:rPr lang="pl-PL" sz="2000" b="1" dirty="0"/>
              <a:t>Kubatura 	                m</a:t>
            </a:r>
            <a:r>
              <a:rPr lang="pl-PL" sz="2000" b="1" baseline="30000" dirty="0"/>
              <a:t>3                           </a:t>
            </a:r>
            <a:r>
              <a:rPr lang="pl-PL" sz="2000" b="1" dirty="0"/>
              <a:t>8714,0</a:t>
            </a:r>
          </a:p>
          <a:p>
            <a:r>
              <a:rPr lang="pl-PL" sz="2000" b="1" dirty="0"/>
              <a:t>Powierzchnia całkowita  m</a:t>
            </a:r>
            <a:r>
              <a:rPr lang="pl-PL" sz="2000" b="1" baseline="30000" dirty="0"/>
              <a:t>2</a:t>
            </a:r>
            <a:r>
              <a:rPr lang="pl-PL" sz="2000" b="1" dirty="0"/>
              <a:t>		2168,0</a:t>
            </a:r>
            <a:endParaRPr lang="pl-PL" sz="2000" b="1" spc="-7" dirty="0">
              <a:solidFill>
                <a:srgbClr val="151616"/>
              </a:solidFill>
            </a:endParaRPr>
          </a:p>
          <a:p>
            <a:pPr marL="151920">
              <a:lnSpc>
                <a:spcPts val="1341"/>
              </a:lnSpc>
              <a:spcBef>
                <a:spcPts val="79"/>
              </a:spcBef>
            </a:pPr>
            <a:endParaRPr lang="pl-PL" sz="2000" b="1" spc="-7" dirty="0">
              <a:solidFill>
                <a:srgbClr val="151616"/>
              </a:solidFill>
            </a:endParaRPr>
          </a:p>
          <a:p>
            <a:pPr marL="151920">
              <a:lnSpc>
                <a:spcPts val="1341"/>
              </a:lnSpc>
              <a:spcBef>
                <a:spcPts val="79"/>
              </a:spcBef>
            </a:pPr>
            <a:endParaRPr lang="pl-PL" sz="2000" b="1" spc="-7" dirty="0">
              <a:solidFill>
                <a:srgbClr val="151616"/>
              </a:solidFill>
            </a:endParaRPr>
          </a:p>
          <a:p>
            <a:pPr marL="151920">
              <a:lnSpc>
                <a:spcPts val="1341"/>
              </a:lnSpc>
              <a:spcBef>
                <a:spcPts val="79"/>
              </a:spcBef>
            </a:pPr>
            <a:r>
              <a:rPr lang="pl-PL" sz="2000" b="1" spc="-7" dirty="0">
                <a:solidFill>
                  <a:srgbClr val="151616"/>
                </a:solidFill>
              </a:rPr>
              <a:t>Strefy pożarowe:                                        1</a:t>
            </a:r>
          </a:p>
          <a:p>
            <a:pPr marL="151920">
              <a:lnSpc>
                <a:spcPts val="1341"/>
              </a:lnSpc>
              <a:spcBef>
                <a:spcPts val="79"/>
              </a:spcBef>
            </a:pPr>
            <a:endParaRPr lang="pl-PL" sz="2000" b="1" spc="-7" dirty="0">
              <a:solidFill>
                <a:srgbClr val="151616"/>
              </a:solidFill>
            </a:endParaRPr>
          </a:p>
          <a:p>
            <a:pPr marL="151920">
              <a:lnSpc>
                <a:spcPts val="1341"/>
              </a:lnSpc>
              <a:spcBef>
                <a:spcPts val="79"/>
              </a:spcBef>
            </a:pPr>
            <a:endParaRPr lang="pl-PL" sz="2000" b="1" spc="-7" dirty="0">
              <a:solidFill>
                <a:srgbClr val="151616"/>
              </a:solidFill>
            </a:endParaRPr>
          </a:p>
          <a:p>
            <a:pPr marL="151920">
              <a:lnSpc>
                <a:spcPts val="1341"/>
              </a:lnSpc>
              <a:spcBef>
                <a:spcPts val="79"/>
              </a:spcBef>
            </a:pPr>
            <a:r>
              <a:rPr lang="pl-PL" sz="2000" b="1" spc="-7" dirty="0">
                <a:solidFill>
                  <a:srgbClr val="151616"/>
                </a:solidFill>
              </a:rPr>
              <a:t>Kategoria zagrożenia                              ZLIII  	</a:t>
            </a:r>
          </a:p>
          <a:p>
            <a:pPr marL="151920">
              <a:lnSpc>
                <a:spcPts val="1341"/>
              </a:lnSpc>
              <a:spcBef>
                <a:spcPts val="79"/>
              </a:spcBef>
            </a:pPr>
            <a:endParaRPr lang="pl-PL" sz="2000" b="1" spc="-7" dirty="0">
              <a:solidFill>
                <a:srgbClr val="151616"/>
              </a:solidFill>
            </a:endParaRPr>
          </a:p>
          <a:p>
            <a:pPr marL="151920">
              <a:lnSpc>
                <a:spcPts val="1341"/>
              </a:lnSpc>
              <a:spcBef>
                <a:spcPts val="79"/>
              </a:spcBef>
            </a:pPr>
            <a:endParaRPr lang="pl-PL" sz="2000" b="1" spc="-7" dirty="0">
              <a:solidFill>
                <a:srgbClr val="151616"/>
              </a:solidFill>
            </a:endParaRPr>
          </a:p>
        </p:txBody>
      </p:sp>
      <p:sp>
        <p:nvSpPr>
          <p:cNvPr id="44" name="Prostokąt 43">
            <a:extLst>
              <a:ext uri="{FF2B5EF4-FFF2-40B4-BE49-F238E27FC236}">
                <a16:creationId xmlns:a16="http://schemas.microsoft.com/office/drawing/2014/main" id="{CCC2D3BA-BFCA-48B9-861A-FC008B749896}"/>
              </a:ext>
            </a:extLst>
          </p:cNvPr>
          <p:cNvSpPr/>
          <p:nvPr/>
        </p:nvSpPr>
        <p:spPr>
          <a:xfrm>
            <a:off x="7726017" y="2636299"/>
            <a:ext cx="914400" cy="35630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B2615A33-A4E0-4413-9A79-941364BF59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6371" y="1127279"/>
            <a:ext cx="13006434" cy="12592050"/>
          </a:xfrm>
          <a:prstGeom prst="rect">
            <a:avLst/>
          </a:prstGeom>
        </p:spPr>
      </p:pic>
      <p:sp>
        <p:nvSpPr>
          <p:cNvPr id="46" name="CustomShape 8">
            <a:extLst>
              <a:ext uri="{FF2B5EF4-FFF2-40B4-BE49-F238E27FC236}">
                <a16:creationId xmlns:a16="http://schemas.microsoft.com/office/drawing/2014/main" id="{8C87033F-2C08-489A-B511-6A4271C95C20}"/>
              </a:ext>
            </a:extLst>
          </p:cNvPr>
          <p:cNvSpPr/>
          <p:nvPr/>
        </p:nvSpPr>
        <p:spPr>
          <a:xfrm>
            <a:off x="7913275" y="7059442"/>
            <a:ext cx="473586" cy="480734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l-PL"/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71D7CC26-BA32-41EE-BCB7-058BEED996B3}"/>
              </a:ext>
            </a:extLst>
          </p:cNvPr>
          <p:cNvSpPr/>
          <p:nvPr/>
        </p:nvSpPr>
        <p:spPr>
          <a:xfrm>
            <a:off x="3657600" y="2785736"/>
            <a:ext cx="1200150" cy="74989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7" name="CustomShape 8">
            <a:extLst>
              <a:ext uri="{FF2B5EF4-FFF2-40B4-BE49-F238E27FC236}">
                <a16:creationId xmlns:a16="http://schemas.microsoft.com/office/drawing/2014/main" id="{44B89A0E-E656-4250-883F-D8CA0714BC09}"/>
              </a:ext>
            </a:extLst>
          </p:cNvPr>
          <p:cNvSpPr/>
          <p:nvPr/>
        </p:nvSpPr>
        <p:spPr>
          <a:xfrm flipV="1">
            <a:off x="3784089" y="2992605"/>
            <a:ext cx="473586" cy="494261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l-PL"/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AACDAAB7-5585-4A07-B49C-8665F196E382}"/>
              </a:ext>
            </a:extLst>
          </p:cNvPr>
          <p:cNvSpPr/>
          <p:nvPr/>
        </p:nvSpPr>
        <p:spPr>
          <a:xfrm>
            <a:off x="2869689" y="4279684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2" name="CustomShape 146">
            <a:extLst>
              <a:ext uri="{FF2B5EF4-FFF2-40B4-BE49-F238E27FC236}">
                <a16:creationId xmlns:a16="http://schemas.microsoft.com/office/drawing/2014/main" id="{2FA1E72F-45D4-4D59-AE96-9BF099CC438C}"/>
              </a:ext>
            </a:extLst>
          </p:cNvPr>
          <p:cNvSpPr/>
          <p:nvPr/>
        </p:nvSpPr>
        <p:spPr>
          <a:xfrm>
            <a:off x="4257675" y="6304992"/>
            <a:ext cx="371475" cy="362507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l-PL" dirty="0"/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A73B5AC0-2B56-4A56-8790-0B327FD1825B}"/>
              </a:ext>
            </a:extLst>
          </p:cNvPr>
          <p:cNvSpPr/>
          <p:nvPr/>
        </p:nvSpPr>
        <p:spPr>
          <a:xfrm>
            <a:off x="1581149" y="6516259"/>
            <a:ext cx="2076449" cy="197211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 w="571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54" name="Obraz 53">
            <a:extLst>
              <a:ext uri="{FF2B5EF4-FFF2-40B4-BE49-F238E27FC236}">
                <a16:creationId xmlns:a16="http://schemas.microsoft.com/office/drawing/2014/main" id="{E7DF4742-3B75-4995-8171-48226E143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394935" y="6349071"/>
            <a:ext cx="665219" cy="314539"/>
          </a:xfrm>
          <a:prstGeom prst="rect">
            <a:avLst/>
          </a:prstGeom>
        </p:spPr>
      </p:pic>
      <p:pic>
        <p:nvPicPr>
          <p:cNvPr id="56" name="Obraz 55">
            <a:extLst>
              <a:ext uri="{FF2B5EF4-FFF2-40B4-BE49-F238E27FC236}">
                <a16:creationId xmlns:a16="http://schemas.microsoft.com/office/drawing/2014/main" id="{C3DD4FE6-ED4C-4647-A375-C989EF373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5255" y="8488375"/>
            <a:ext cx="621216" cy="293733"/>
          </a:xfrm>
          <a:prstGeom prst="rect">
            <a:avLst/>
          </a:prstGeom>
        </p:spPr>
      </p:pic>
      <p:pic>
        <p:nvPicPr>
          <p:cNvPr id="57" name="Obraz 56">
            <a:extLst>
              <a:ext uri="{FF2B5EF4-FFF2-40B4-BE49-F238E27FC236}">
                <a16:creationId xmlns:a16="http://schemas.microsoft.com/office/drawing/2014/main" id="{CDB06227-F15D-4C57-80B5-0131609F7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493945" y="6349307"/>
            <a:ext cx="620881" cy="293574"/>
          </a:xfrm>
          <a:prstGeom prst="rect">
            <a:avLst/>
          </a:prstGeom>
        </p:spPr>
      </p:pic>
      <p:sp>
        <p:nvSpPr>
          <p:cNvPr id="18" name="Prostokąt 17">
            <a:extLst>
              <a:ext uri="{FF2B5EF4-FFF2-40B4-BE49-F238E27FC236}">
                <a16:creationId xmlns:a16="http://schemas.microsoft.com/office/drawing/2014/main" id="{3B3C697C-AC16-4AB7-9FB6-9F97C2493779}"/>
              </a:ext>
            </a:extLst>
          </p:cNvPr>
          <p:cNvSpPr/>
          <p:nvPr/>
        </p:nvSpPr>
        <p:spPr>
          <a:xfrm>
            <a:off x="2038350" y="8593535"/>
            <a:ext cx="831339" cy="29373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59" name="Obraz 58">
            <a:extLst>
              <a:ext uri="{FF2B5EF4-FFF2-40B4-BE49-F238E27FC236}">
                <a16:creationId xmlns:a16="http://schemas.microsoft.com/office/drawing/2014/main" id="{4B4A61B8-C6D7-4B1A-AC46-F84BC88393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251125" y="7044504"/>
            <a:ext cx="621675" cy="293950"/>
          </a:xfrm>
          <a:prstGeom prst="rect">
            <a:avLst/>
          </a:prstGeom>
        </p:spPr>
      </p:pic>
      <p:sp>
        <p:nvSpPr>
          <p:cNvPr id="19" name="pole tekstowe 18">
            <a:extLst>
              <a:ext uri="{FF2B5EF4-FFF2-40B4-BE49-F238E27FC236}">
                <a16:creationId xmlns:a16="http://schemas.microsoft.com/office/drawing/2014/main" id="{6FE19000-7A54-4BE0-80F3-5B431C1AA368}"/>
              </a:ext>
            </a:extLst>
          </p:cNvPr>
          <p:cNvSpPr txBox="1"/>
          <p:nvPr/>
        </p:nvSpPr>
        <p:spPr>
          <a:xfrm>
            <a:off x="2268443" y="7132985"/>
            <a:ext cx="701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ZL III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F5013E41-C5DD-4670-B0E0-F2BF566B9ACE}"/>
              </a:ext>
            </a:extLst>
          </p:cNvPr>
          <p:cNvSpPr txBox="1"/>
          <p:nvPr/>
        </p:nvSpPr>
        <p:spPr>
          <a:xfrm>
            <a:off x="2016226" y="9123180"/>
            <a:ext cx="1231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/>
              <a:t>PARKING</a:t>
            </a:r>
          </a:p>
        </p:txBody>
      </p:sp>
      <p:sp>
        <p:nvSpPr>
          <p:cNvPr id="105" name="CustomShape 7">
            <a:extLst>
              <a:ext uri="{FF2B5EF4-FFF2-40B4-BE49-F238E27FC236}">
                <a16:creationId xmlns:a16="http://schemas.microsoft.com/office/drawing/2014/main" id="{6817F381-BDEE-47C4-9CA5-FBF5827B4EDC}"/>
              </a:ext>
            </a:extLst>
          </p:cNvPr>
          <p:cNvSpPr/>
          <p:nvPr/>
        </p:nvSpPr>
        <p:spPr>
          <a:xfrm>
            <a:off x="14326846" y="7269517"/>
            <a:ext cx="521473" cy="651186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C19F0AD4-63AA-4A74-9327-91D5846B0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779" y="1235166"/>
            <a:ext cx="19145250" cy="78905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6B68904A-E7DA-4DF4-9A17-2CFC8B7DD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23617" y="10201349"/>
            <a:ext cx="4501928" cy="3003142"/>
          </a:xfrm>
          <a:prstGeom prst="rect">
            <a:avLst/>
          </a:prstGeom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id="{C965313A-0531-4CE4-B3E1-5A2DEB698D1A}"/>
              </a:ext>
            </a:extLst>
          </p:cNvPr>
          <p:cNvSpPr txBox="1"/>
          <p:nvPr/>
        </p:nvSpPr>
        <p:spPr>
          <a:xfrm>
            <a:off x="1417384" y="10753350"/>
            <a:ext cx="4567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/>
              <a:t>Kierunek drogi ewakuacyjnej do wyjścia  </a:t>
            </a: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960A51F2-BE14-48CC-A918-7006D976CC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021" y="11903764"/>
            <a:ext cx="473204" cy="447625"/>
          </a:xfrm>
          <a:prstGeom prst="rect">
            <a:avLst/>
          </a:prstGeom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1D8B62E9-DB2D-4A94-A51B-FDE1D32A31EA}"/>
              </a:ext>
            </a:extLst>
          </p:cNvPr>
          <p:cNvSpPr txBox="1"/>
          <p:nvPr/>
        </p:nvSpPr>
        <p:spPr>
          <a:xfrm>
            <a:off x="1406012" y="12109220"/>
            <a:ext cx="1862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/>
              <a:t>Gaśnica</a:t>
            </a:r>
          </a:p>
        </p:txBody>
      </p:sp>
      <p:pic>
        <p:nvPicPr>
          <p:cNvPr id="13" name="Obraz 12">
            <a:extLst>
              <a:ext uri="{FF2B5EF4-FFF2-40B4-BE49-F238E27FC236}">
                <a16:creationId xmlns:a16="http://schemas.microsoft.com/office/drawing/2014/main" id="{09EA6516-E7F9-4167-B21D-5BAF6AB4F2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389" y="10050930"/>
            <a:ext cx="849769" cy="454016"/>
          </a:xfrm>
          <a:prstGeom prst="rect">
            <a:avLst/>
          </a:prstGeom>
        </p:spPr>
      </p:pic>
      <p:sp>
        <p:nvSpPr>
          <p:cNvPr id="14" name="pole tekstowe 13">
            <a:extLst>
              <a:ext uri="{FF2B5EF4-FFF2-40B4-BE49-F238E27FC236}">
                <a16:creationId xmlns:a16="http://schemas.microsoft.com/office/drawing/2014/main" id="{15F82281-787E-409B-AC20-A25F56848CD6}"/>
              </a:ext>
            </a:extLst>
          </p:cNvPr>
          <p:cNvSpPr txBox="1"/>
          <p:nvPr/>
        </p:nvSpPr>
        <p:spPr>
          <a:xfrm>
            <a:off x="1518079" y="10113996"/>
            <a:ext cx="2788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/>
              <a:t>Wyjście ewakuacyjne</a:t>
            </a:r>
          </a:p>
        </p:txBody>
      </p:sp>
      <p:pic>
        <p:nvPicPr>
          <p:cNvPr id="15" name="Obraz 2">
            <a:extLst>
              <a:ext uri="{FF2B5EF4-FFF2-40B4-BE49-F238E27FC236}">
                <a16:creationId xmlns:a16="http://schemas.microsoft.com/office/drawing/2014/main" id="{099E2E3D-2760-4B95-B1A8-4F565625E8CB}"/>
              </a:ext>
            </a:extLst>
          </p:cNvPr>
          <p:cNvPicPr/>
          <p:nvPr/>
        </p:nvPicPr>
        <p:blipFill>
          <a:blip r:embed="rId6"/>
          <a:stretch/>
        </p:blipFill>
        <p:spPr>
          <a:xfrm rot="5400000">
            <a:off x="624664" y="10478980"/>
            <a:ext cx="369333" cy="829103"/>
          </a:xfrm>
          <a:prstGeom prst="rect">
            <a:avLst/>
          </a:prstGeom>
          <a:ln>
            <a:noFill/>
          </a:ln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2F1F2E10-69CE-40A4-92B4-640512AF35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446" y="12523740"/>
            <a:ext cx="492022" cy="447625"/>
          </a:xfrm>
          <a:prstGeom prst="rect">
            <a:avLst/>
          </a:prstGeom>
        </p:spPr>
      </p:pic>
      <p:sp>
        <p:nvSpPr>
          <p:cNvPr id="18" name="pole tekstowe 17">
            <a:extLst>
              <a:ext uri="{FF2B5EF4-FFF2-40B4-BE49-F238E27FC236}">
                <a16:creationId xmlns:a16="http://schemas.microsoft.com/office/drawing/2014/main" id="{FE014483-C3DF-4314-A822-69190C796888}"/>
              </a:ext>
            </a:extLst>
          </p:cNvPr>
          <p:cNvSpPr txBox="1"/>
          <p:nvPr/>
        </p:nvSpPr>
        <p:spPr>
          <a:xfrm>
            <a:off x="1417384" y="12663588"/>
            <a:ext cx="1369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/>
              <a:t>Hydrant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273B0069-EE2B-4739-A8D5-D60E369D1F6B}"/>
              </a:ext>
            </a:extLst>
          </p:cNvPr>
          <p:cNvSpPr txBox="1"/>
          <p:nvPr/>
        </p:nvSpPr>
        <p:spPr>
          <a:xfrm>
            <a:off x="350612" y="9505914"/>
            <a:ext cx="1854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LEGENDA</a:t>
            </a:r>
          </a:p>
        </p:txBody>
      </p:sp>
      <p:pic>
        <p:nvPicPr>
          <p:cNvPr id="21" name="Obraz 20">
            <a:extLst>
              <a:ext uri="{FF2B5EF4-FFF2-40B4-BE49-F238E27FC236}">
                <a16:creationId xmlns:a16="http://schemas.microsoft.com/office/drawing/2014/main" id="{DFC22D52-1629-458C-B46C-4DE4A1578F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 flipV="1">
            <a:off x="2164031" y="2550406"/>
            <a:ext cx="748516" cy="307777"/>
          </a:xfrm>
          <a:prstGeom prst="rect">
            <a:avLst/>
          </a:prstGeom>
        </p:spPr>
      </p:pic>
      <p:sp>
        <p:nvSpPr>
          <p:cNvPr id="22" name="pole tekstowe 21">
            <a:extLst>
              <a:ext uri="{FF2B5EF4-FFF2-40B4-BE49-F238E27FC236}">
                <a16:creationId xmlns:a16="http://schemas.microsoft.com/office/drawing/2014/main" id="{48A598CC-1597-4D96-B5CE-96278398ED01}"/>
              </a:ext>
            </a:extLst>
          </p:cNvPr>
          <p:cNvSpPr txBox="1"/>
          <p:nvPr/>
        </p:nvSpPr>
        <p:spPr>
          <a:xfrm>
            <a:off x="1485408" y="11395143"/>
            <a:ext cx="5133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/>
              <a:t>Kierunek drogi ewakuacyjnej  schodami w dół </a:t>
            </a:r>
          </a:p>
        </p:txBody>
      </p:sp>
      <p:cxnSp>
        <p:nvCxnSpPr>
          <p:cNvPr id="23" name="Łącznik prosty ze strzałką 22">
            <a:extLst>
              <a:ext uri="{FF2B5EF4-FFF2-40B4-BE49-F238E27FC236}">
                <a16:creationId xmlns:a16="http://schemas.microsoft.com/office/drawing/2014/main" id="{1F6C1008-1154-4098-A3A8-BE8484E42194}"/>
              </a:ext>
            </a:extLst>
          </p:cNvPr>
          <p:cNvCxnSpPr>
            <a:cxnSpLocks/>
          </p:cNvCxnSpPr>
          <p:nvPr/>
        </p:nvCxnSpPr>
        <p:spPr>
          <a:xfrm>
            <a:off x="10991850" y="2286000"/>
            <a:ext cx="708660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>
            <a:extLst>
              <a:ext uri="{FF2B5EF4-FFF2-40B4-BE49-F238E27FC236}">
                <a16:creationId xmlns:a16="http://schemas.microsoft.com/office/drawing/2014/main" id="{590CFDFF-8F3E-416F-A6F4-68436C3897C6}"/>
              </a:ext>
            </a:extLst>
          </p:cNvPr>
          <p:cNvCxnSpPr>
            <a:cxnSpLocks/>
          </p:cNvCxnSpPr>
          <p:nvPr/>
        </p:nvCxnSpPr>
        <p:spPr>
          <a:xfrm flipH="1">
            <a:off x="4707644" y="2286000"/>
            <a:ext cx="4901086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Obraz 2">
            <a:extLst>
              <a:ext uri="{FF2B5EF4-FFF2-40B4-BE49-F238E27FC236}">
                <a16:creationId xmlns:a16="http://schemas.microsoft.com/office/drawing/2014/main" id="{2DB00B2B-2915-40A3-AEB2-9AA915317230}"/>
              </a:ext>
            </a:extLst>
          </p:cNvPr>
          <p:cNvPicPr/>
          <p:nvPr/>
        </p:nvPicPr>
        <p:blipFill>
          <a:blip r:embed="rId6"/>
          <a:stretch/>
        </p:blipFill>
        <p:spPr>
          <a:xfrm rot="5400000">
            <a:off x="14992771" y="2009317"/>
            <a:ext cx="254002" cy="553367"/>
          </a:xfrm>
          <a:prstGeom prst="rect">
            <a:avLst/>
          </a:prstGeom>
          <a:ln>
            <a:noFill/>
          </a:ln>
        </p:spPr>
      </p:pic>
      <p:pic>
        <p:nvPicPr>
          <p:cNvPr id="29" name="Obraz 2">
            <a:extLst>
              <a:ext uri="{FF2B5EF4-FFF2-40B4-BE49-F238E27FC236}">
                <a16:creationId xmlns:a16="http://schemas.microsoft.com/office/drawing/2014/main" id="{E2BB4478-9734-4498-A88B-104CD2641572}"/>
              </a:ext>
            </a:extLst>
          </p:cNvPr>
          <p:cNvPicPr/>
          <p:nvPr/>
        </p:nvPicPr>
        <p:blipFill>
          <a:blip r:embed="rId6"/>
          <a:stretch/>
        </p:blipFill>
        <p:spPr>
          <a:xfrm rot="16200000" flipH="1">
            <a:off x="6558553" y="2009319"/>
            <a:ext cx="254003" cy="553367"/>
          </a:xfrm>
          <a:prstGeom prst="rect">
            <a:avLst/>
          </a:prstGeom>
          <a:ln>
            <a:noFill/>
          </a:ln>
        </p:spPr>
      </p:pic>
      <p:cxnSp>
        <p:nvCxnSpPr>
          <p:cNvPr id="31" name="Łącznik prosty ze strzałką 30">
            <a:extLst>
              <a:ext uri="{FF2B5EF4-FFF2-40B4-BE49-F238E27FC236}">
                <a16:creationId xmlns:a16="http://schemas.microsoft.com/office/drawing/2014/main" id="{0AC055C3-A3E0-47C6-94AA-2221DBDBE716}"/>
              </a:ext>
            </a:extLst>
          </p:cNvPr>
          <p:cNvCxnSpPr>
            <a:cxnSpLocks/>
          </p:cNvCxnSpPr>
          <p:nvPr/>
        </p:nvCxnSpPr>
        <p:spPr>
          <a:xfrm flipV="1">
            <a:off x="15867366" y="2286000"/>
            <a:ext cx="0" cy="407670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Łącznik prosty ze strzałką 33">
            <a:extLst>
              <a:ext uri="{FF2B5EF4-FFF2-40B4-BE49-F238E27FC236}">
                <a16:creationId xmlns:a16="http://schemas.microsoft.com/office/drawing/2014/main" id="{8AFE7E94-6EEB-4549-9D93-6706BF594CDE}"/>
              </a:ext>
            </a:extLst>
          </p:cNvPr>
          <p:cNvCxnSpPr>
            <a:cxnSpLocks/>
          </p:cNvCxnSpPr>
          <p:nvPr/>
        </p:nvCxnSpPr>
        <p:spPr>
          <a:xfrm flipH="1">
            <a:off x="8541307" y="6400800"/>
            <a:ext cx="3536393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Łącznik prosty ze strzałką 35">
            <a:extLst>
              <a:ext uri="{FF2B5EF4-FFF2-40B4-BE49-F238E27FC236}">
                <a16:creationId xmlns:a16="http://schemas.microsoft.com/office/drawing/2014/main" id="{25A70F1D-D1BB-45AC-A328-2624BAECCC36}"/>
              </a:ext>
            </a:extLst>
          </p:cNvPr>
          <p:cNvCxnSpPr>
            <a:cxnSpLocks/>
          </p:cNvCxnSpPr>
          <p:nvPr/>
        </p:nvCxnSpPr>
        <p:spPr>
          <a:xfrm flipV="1">
            <a:off x="8501923" y="2286000"/>
            <a:ext cx="0" cy="407670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Łącznik prosty ze strzałką 36">
            <a:extLst>
              <a:ext uri="{FF2B5EF4-FFF2-40B4-BE49-F238E27FC236}">
                <a16:creationId xmlns:a16="http://schemas.microsoft.com/office/drawing/2014/main" id="{F5EDDA07-538F-40E3-B114-D1BC4565DBF1}"/>
              </a:ext>
            </a:extLst>
          </p:cNvPr>
          <p:cNvCxnSpPr>
            <a:cxnSpLocks/>
          </p:cNvCxnSpPr>
          <p:nvPr/>
        </p:nvCxnSpPr>
        <p:spPr>
          <a:xfrm>
            <a:off x="12266916" y="6400800"/>
            <a:ext cx="360045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Obraz 2">
            <a:extLst>
              <a:ext uri="{FF2B5EF4-FFF2-40B4-BE49-F238E27FC236}">
                <a16:creationId xmlns:a16="http://schemas.microsoft.com/office/drawing/2014/main" id="{57F5FF26-7A9C-413C-9483-36D09B92B661}"/>
              </a:ext>
            </a:extLst>
          </p:cNvPr>
          <p:cNvPicPr/>
          <p:nvPr/>
        </p:nvPicPr>
        <p:blipFill>
          <a:blip r:embed="rId6"/>
          <a:stretch/>
        </p:blipFill>
        <p:spPr>
          <a:xfrm rot="5400000">
            <a:off x="13914173" y="6124117"/>
            <a:ext cx="254002" cy="553367"/>
          </a:xfrm>
          <a:prstGeom prst="rect">
            <a:avLst/>
          </a:prstGeom>
          <a:ln>
            <a:noFill/>
          </a:ln>
        </p:spPr>
      </p:pic>
      <p:pic>
        <p:nvPicPr>
          <p:cNvPr id="40" name="Obraz 2">
            <a:extLst>
              <a:ext uri="{FF2B5EF4-FFF2-40B4-BE49-F238E27FC236}">
                <a16:creationId xmlns:a16="http://schemas.microsoft.com/office/drawing/2014/main" id="{8EB76656-0DAA-4926-803D-70E6A78E1353}"/>
              </a:ext>
            </a:extLst>
          </p:cNvPr>
          <p:cNvPicPr/>
          <p:nvPr/>
        </p:nvPicPr>
        <p:blipFill>
          <a:blip r:embed="rId6"/>
          <a:stretch/>
        </p:blipFill>
        <p:spPr>
          <a:xfrm rot="16200000" flipH="1">
            <a:off x="10313723" y="6086016"/>
            <a:ext cx="254003" cy="553367"/>
          </a:xfrm>
          <a:prstGeom prst="rect">
            <a:avLst/>
          </a:prstGeom>
          <a:ln>
            <a:noFill/>
          </a:ln>
        </p:spPr>
      </p:pic>
      <p:pic>
        <p:nvPicPr>
          <p:cNvPr id="41" name="Obraz 2">
            <a:extLst>
              <a:ext uri="{FF2B5EF4-FFF2-40B4-BE49-F238E27FC236}">
                <a16:creationId xmlns:a16="http://schemas.microsoft.com/office/drawing/2014/main" id="{4CF30D16-1992-4296-8DAD-DD9628D2254D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8374922" y="4259928"/>
            <a:ext cx="254002" cy="553367"/>
          </a:xfrm>
          <a:prstGeom prst="rect">
            <a:avLst/>
          </a:prstGeom>
          <a:ln>
            <a:noFill/>
          </a:ln>
        </p:spPr>
      </p:pic>
      <p:pic>
        <p:nvPicPr>
          <p:cNvPr id="42" name="Obraz 2">
            <a:extLst>
              <a:ext uri="{FF2B5EF4-FFF2-40B4-BE49-F238E27FC236}">
                <a16:creationId xmlns:a16="http://schemas.microsoft.com/office/drawing/2014/main" id="{C6AB1AC6-BEBC-4599-B81C-9B6050873246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15740365" y="4367194"/>
            <a:ext cx="254002" cy="553367"/>
          </a:xfrm>
          <a:prstGeom prst="rect">
            <a:avLst/>
          </a:prstGeom>
          <a:ln>
            <a:noFill/>
          </a:ln>
        </p:spPr>
      </p:pic>
      <p:pic>
        <p:nvPicPr>
          <p:cNvPr id="43" name="Obraz 42">
            <a:extLst>
              <a:ext uri="{FF2B5EF4-FFF2-40B4-BE49-F238E27FC236}">
                <a16:creationId xmlns:a16="http://schemas.microsoft.com/office/drawing/2014/main" id="{EF0C2BF8-CB55-43CD-A3ED-FF975C4D69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3613" y="1546478"/>
            <a:ext cx="473204" cy="447625"/>
          </a:xfrm>
          <a:prstGeom prst="rect">
            <a:avLst/>
          </a:prstGeom>
        </p:spPr>
      </p:pic>
      <p:pic>
        <p:nvPicPr>
          <p:cNvPr id="44" name="Obraz 43">
            <a:extLst>
              <a:ext uri="{FF2B5EF4-FFF2-40B4-BE49-F238E27FC236}">
                <a16:creationId xmlns:a16="http://schemas.microsoft.com/office/drawing/2014/main" id="{D892B2F5-7206-49C7-9253-80EEA653D1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94162" y="1491933"/>
            <a:ext cx="473204" cy="447625"/>
          </a:xfrm>
          <a:prstGeom prst="rect">
            <a:avLst/>
          </a:prstGeom>
        </p:spPr>
      </p:pic>
      <p:pic>
        <p:nvPicPr>
          <p:cNvPr id="45" name="Obraz 44">
            <a:extLst>
              <a:ext uri="{FF2B5EF4-FFF2-40B4-BE49-F238E27FC236}">
                <a16:creationId xmlns:a16="http://schemas.microsoft.com/office/drawing/2014/main" id="{2735F21D-8F25-4A0E-890C-D95F865A70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67366" y="1503959"/>
            <a:ext cx="492022" cy="447625"/>
          </a:xfrm>
          <a:prstGeom prst="rect">
            <a:avLst/>
          </a:prstGeom>
        </p:spPr>
      </p:pic>
      <p:pic>
        <p:nvPicPr>
          <p:cNvPr id="46" name="Obraz 45">
            <a:extLst>
              <a:ext uri="{FF2B5EF4-FFF2-40B4-BE49-F238E27FC236}">
                <a16:creationId xmlns:a16="http://schemas.microsoft.com/office/drawing/2014/main" id="{2704C5FA-C0A4-4826-A264-D373B7D6FE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51591" y="1561853"/>
            <a:ext cx="492022" cy="447625"/>
          </a:xfrm>
          <a:prstGeom prst="rect">
            <a:avLst/>
          </a:prstGeom>
        </p:spPr>
      </p:pic>
      <p:pic>
        <p:nvPicPr>
          <p:cNvPr id="47" name="Obraz 46">
            <a:extLst>
              <a:ext uri="{FF2B5EF4-FFF2-40B4-BE49-F238E27FC236}">
                <a16:creationId xmlns:a16="http://schemas.microsoft.com/office/drawing/2014/main" id="{96C9AA6E-C3B3-4042-BC1F-EF800F847F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 flipV="1">
            <a:off x="350612" y="11350147"/>
            <a:ext cx="917200" cy="377137"/>
          </a:xfrm>
          <a:prstGeom prst="rect">
            <a:avLst/>
          </a:prstGeom>
        </p:spPr>
      </p:pic>
      <p:pic>
        <p:nvPicPr>
          <p:cNvPr id="48" name="Obraz 47">
            <a:extLst>
              <a:ext uri="{FF2B5EF4-FFF2-40B4-BE49-F238E27FC236}">
                <a16:creationId xmlns:a16="http://schemas.microsoft.com/office/drawing/2014/main" id="{E499A22B-E144-4456-A614-EC894095D3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 flipV="1">
            <a:off x="17614569" y="2883792"/>
            <a:ext cx="589181" cy="242261"/>
          </a:xfrm>
          <a:prstGeom prst="rect">
            <a:avLst/>
          </a:prstGeom>
        </p:spPr>
      </p:pic>
      <p:pic>
        <p:nvPicPr>
          <p:cNvPr id="49" name="Obraz 48">
            <a:extLst>
              <a:ext uri="{FF2B5EF4-FFF2-40B4-BE49-F238E27FC236}">
                <a16:creationId xmlns:a16="http://schemas.microsoft.com/office/drawing/2014/main" id="{A1718E11-9F13-4DAF-83FA-2DF670C3C6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7045" y="6138886"/>
            <a:ext cx="473204" cy="447625"/>
          </a:xfrm>
          <a:prstGeom prst="rect">
            <a:avLst/>
          </a:prstGeom>
        </p:spPr>
      </p:pic>
      <p:sp>
        <p:nvSpPr>
          <p:cNvPr id="51" name="pole tekstowe 50">
            <a:extLst>
              <a:ext uri="{FF2B5EF4-FFF2-40B4-BE49-F238E27FC236}">
                <a16:creationId xmlns:a16="http://schemas.microsoft.com/office/drawing/2014/main" id="{EB786802-B60B-4099-A00F-7B0AB2DD9BE6}"/>
              </a:ext>
            </a:extLst>
          </p:cNvPr>
          <p:cNvSpPr txBox="1"/>
          <p:nvPr/>
        </p:nvSpPr>
        <p:spPr>
          <a:xfrm>
            <a:off x="14535150" y="535519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WC</a:t>
            </a:r>
          </a:p>
        </p:txBody>
      </p:sp>
      <p:sp>
        <p:nvSpPr>
          <p:cNvPr id="52" name="pole tekstowe 51">
            <a:extLst>
              <a:ext uri="{FF2B5EF4-FFF2-40B4-BE49-F238E27FC236}">
                <a16:creationId xmlns:a16="http://schemas.microsoft.com/office/drawing/2014/main" id="{D28BA8B7-01BB-4876-ADA8-1E4580BE19D3}"/>
              </a:ext>
            </a:extLst>
          </p:cNvPr>
          <p:cNvSpPr txBox="1"/>
          <p:nvPr/>
        </p:nvSpPr>
        <p:spPr>
          <a:xfrm>
            <a:off x="10920140" y="345126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WC</a:t>
            </a:r>
          </a:p>
        </p:txBody>
      </p:sp>
      <p:sp>
        <p:nvSpPr>
          <p:cNvPr id="53" name="pole tekstowe 52">
            <a:extLst>
              <a:ext uri="{FF2B5EF4-FFF2-40B4-BE49-F238E27FC236}">
                <a16:creationId xmlns:a16="http://schemas.microsoft.com/office/drawing/2014/main" id="{D8FC59E6-12B9-4768-B82C-84CDD0A67459}"/>
              </a:ext>
            </a:extLst>
          </p:cNvPr>
          <p:cNvSpPr txBox="1"/>
          <p:nvPr/>
        </p:nvSpPr>
        <p:spPr>
          <a:xfrm>
            <a:off x="9322772" y="397406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WC</a:t>
            </a:r>
          </a:p>
        </p:txBody>
      </p:sp>
      <p:sp>
        <p:nvSpPr>
          <p:cNvPr id="54" name="pole tekstowe 53">
            <a:extLst>
              <a:ext uri="{FF2B5EF4-FFF2-40B4-BE49-F238E27FC236}">
                <a16:creationId xmlns:a16="http://schemas.microsoft.com/office/drawing/2014/main" id="{73CBA557-931F-4D65-B9E3-B1376224E2DC}"/>
              </a:ext>
            </a:extLst>
          </p:cNvPr>
          <p:cNvSpPr txBox="1"/>
          <p:nvPr/>
        </p:nvSpPr>
        <p:spPr>
          <a:xfrm>
            <a:off x="9322772" y="329695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WC</a:t>
            </a:r>
          </a:p>
        </p:txBody>
      </p:sp>
      <p:sp>
        <p:nvSpPr>
          <p:cNvPr id="55" name="pole tekstowe 54">
            <a:extLst>
              <a:ext uri="{FF2B5EF4-FFF2-40B4-BE49-F238E27FC236}">
                <a16:creationId xmlns:a16="http://schemas.microsoft.com/office/drawing/2014/main" id="{A14AD8B3-4BBF-4065-A0C5-7FDAC05FEA73}"/>
              </a:ext>
            </a:extLst>
          </p:cNvPr>
          <p:cNvSpPr txBox="1"/>
          <p:nvPr/>
        </p:nvSpPr>
        <p:spPr>
          <a:xfrm>
            <a:off x="14535150" y="456013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WC</a:t>
            </a:r>
          </a:p>
        </p:txBody>
      </p:sp>
      <p:sp>
        <p:nvSpPr>
          <p:cNvPr id="66" name="pole tekstowe 65">
            <a:extLst>
              <a:ext uri="{FF2B5EF4-FFF2-40B4-BE49-F238E27FC236}">
                <a16:creationId xmlns:a16="http://schemas.microsoft.com/office/drawing/2014/main" id="{E96DD04D-07CB-4AB4-86CE-8422979E62D0}"/>
              </a:ext>
            </a:extLst>
          </p:cNvPr>
          <p:cNvSpPr txBox="1"/>
          <p:nvPr/>
        </p:nvSpPr>
        <p:spPr>
          <a:xfrm>
            <a:off x="14066328" y="345126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WC</a:t>
            </a:r>
          </a:p>
        </p:txBody>
      </p:sp>
      <p:sp>
        <p:nvSpPr>
          <p:cNvPr id="67" name="pole tekstowe 66">
            <a:extLst>
              <a:ext uri="{FF2B5EF4-FFF2-40B4-BE49-F238E27FC236}">
                <a16:creationId xmlns:a16="http://schemas.microsoft.com/office/drawing/2014/main" id="{525DB7C8-B238-4CC2-A790-64ED48A50A33}"/>
              </a:ext>
            </a:extLst>
          </p:cNvPr>
          <p:cNvSpPr txBox="1"/>
          <p:nvPr/>
        </p:nvSpPr>
        <p:spPr>
          <a:xfrm>
            <a:off x="12155814" y="348162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WC</a:t>
            </a:r>
          </a:p>
        </p:txBody>
      </p:sp>
      <p:sp>
        <p:nvSpPr>
          <p:cNvPr id="68" name="pole tekstowe 67">
            <a:extLst>
              <a:ext uri="{FF2B5EF4-FFF2-40B4-BE49-F238E27FC236}">
                <a16:creationId xmlns:a16="http://schemas.microsoft.com/office/drawing/2014/main" id="{19A3B91E-1FA1-478D-BE53-6F84015851B2}"/>
              </a:ext>
            </a:extLst>
          </p:cNvPr>
          <p:cNvSpPr txBox="1"/>
          <p:nvPr/>
        </p:nvSpPr>
        <p:spPr>
          <a:xfrm>
            <a:off x="7074230" y="472679"/>
            <a:ext cx="6179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>
                <a:solidFill>
                  <a:srgbClr val="00B050"/>
                </a:solidFill>
              </a:rPr>
              <a:t>PLAN EWAKUACYJNY I PIĘTRO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C3299B88-D84B-4542-A47C-68620C0517B0}"/>
              </a:ext>
            </a:extLst>
          </p:cNvPr>
          <p:cNvSpPr txBox="1"/>
          <p:nvPr/>
        </p:nvSpPr>
        <p:spPr>
          <a:xfrm>
            <a:off x="1786270" y="5355194"/>
            <a:ext cx="55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115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037F616A-14F9-474D-8D55-4F02F57BE995}"/>
              </a:ext>
            </a:extLst>
          </p:cNvPr>
          <p:cNvSpPr txBox="1"/>
          <p:nvPr/>
        </p:nvSpPr>
        <p:spPr>
          <a:xfrm>
            <a:off x="4999563" y="5736536"/>
            <a:ext cx="55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114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B8CD47E5-AE36-4855-B32B-B7C0617FDD8D}"/>
              </a:ext>
            </a:extLst>
          </p:cNvPr>
          <p:cNvSpPr txBox="1"/>
          <p:nvPr/>
        </p:nvSpPr>
        <p:spPr>
          <a:xfrm>
            <a:off x="7761767" y="7933467"/>
            <a:ext cx="55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110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C1597448-45D5-4D55-AF46-9A213B4F1112}"/>
              </a:ext>
            </a:extLst>
          </p:cNvPr>
          <p:cNvSpPr txBox="1"/>
          <p:nvPr/>
        </p:nvSpPr>
        <p:spPr>
          <a:xfrm>
            <a:off x="9740116" y="792043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109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A582E8C6-69CB-4D7F-B771-5BB1B7971B49}"/>
              </a:ext>
            </a:extLst>
          </p:cNvPr>
          <p:cNvSpPr txBox="1"/>
          <p:nvPr/>
        </p:nvSpPr>
        <p:spPr>
          <a:xfrm>
            <a:off x="11735585" y="798929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108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9C9CE094-E642-4347-B538-25B39261BFDE}"/>
              </a:ext>
            </a:extLst>
          </p:cNvPr>
          <p:cNvSpPr txBox="1"/>
          <p:nvPr/>
        </p:nvSpPr>
        <p:spPr>
          <a:xfrm>
            <a:off x="13781634" y="792043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107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E974E7B8-EEB4-464C-A986-7FCED4038194}"/>
              </a:ext>
            </a:extLst>
          </p:cNvPr>
          <p:cNvSpPr txBox="1"/>
          <p:nvPr/>
        </p:nvSpPr>
        <p:spPr>
          <a:xfrm>
            <a:off x="16817732" y="792043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106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CA2CCB86-A99C-4F29-B507-59F83BF603C7}"/>
              </a:ext>
            </a:extLst>
          </p:cNvPr>
          <p:cNvSpPr txBox="1"/>
          <p:nvPr/>
        </p:nvSpPr>
        <p:spPr>
          <a:xfrm>
            <a:off x="17624465" y="586636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105</a:t>
            </a: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7C2CE186-DB57-4870-AADC-CD64CB922502}"/>
              </a:ext>
            </a:extLst>
          </p:cNvPr>
          <p:cNvSpPr txBox="1"/>
          <p:nvPr/>
        </p:nvSpPr>
        <p:spPr>
          <a:xfrm>
            <a:off x="16780463" y="422024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104</a:t>
            </a: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FF4571E7-BD37-4DC6-98E2-E1ED74FF1424}"/>
              </a:ext>
            </a:extLst>
          </p:cNvPr>
          <p:cNvSpPr txBox="1"/>
          <p:nvPr/>
        </p:nvSpPr>
        <p:spPr>
          <a:xfrm>
            <a:off x="10991850" y="518044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103</a:t>
            </a:r>
          </a:p>
        </p:txBody>
      </p:sp>
    </p:spTree>
    <p:extLst>
      <p:ext uri="{BB962C8B-B14F-4D97-AF65-F5344CB8AC3E}">
        <p14:creationId xmlns:p14="http://schemas.microsoft.com/office/powerpoint/2010/main" val="2436439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E929FCE9-9C15-44C3-90A0-3236BB458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005" y="131548"/>
            <a:ext cx="18783300" cy="9436868"/>
          </a:xfrm>
          <a:prstGeom prst="rect">
            <a:avLst/>
          </a:prstGeom>
        </p:spPr>
      </p:pic>
      <p:cxnSp>
        <p:nvCxnSpPr>
          <p:cNvPr id="6" name="Łącznik prosty ze strzałką 5">
            <a:extLst>
              <a:ext uri="{FF2B5EF4-FFF2-40B4-BE49-F238E27FC236}">
                <a16:creationId xmlns:a16="http://schemas.microsoft.com/office/drawing/2014/main" id="{C943ECB8-B6F6-4AC4-BD61-82E8FCE1A15A}"/>
              </a:ext>
            </a:extLst>
          </p:cNvPr>
          <p:cNvCxnSpPr>
            <a:cxnSpLocks/>
          </p:cNvCxnSpPr>
          <p:nvPr/>
        </p:nvCxnSpPr>
        <p:spPr>
          <a:xfrm>
            <a:off x="12725400" y="5289034"/>
            <a:ext cx="0" cy="493395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ze strzałką 7">
            <a:extLst>
              <a:ext uri="{FF2B5EF4-FFF2-40B4-BE49-F238E27FC236}">
                <a16:creationId xmlns:a16="http://schemas.microsoft.com/office/drawing/2014/main" id="{BD2D0728-47DF-4001-B4B7-D81D9FB9B79B}"/>
              </a:ext>
            </a:extLst>
          </p:cNvPr>
          <p:cNvCxnSpPr>
            <a:cxnSpLocks/>
          </p:cNvCxnSpPr>
          <p:nvPr/>
        </p:nvCxnSpPr>
        <p:spPr>
          <a:xfrm>
            <a:off x="17347188" y="2393434"/>
            <a:ext cx="2426712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6A27217A-A1F2-4799-BBAD-18B14DE45C12}"/>
              </a:ext>
            </a:extLst>
          </p:cNvPr>
          <p:cNvCxnSpPr>
            <a:cxnSpLocks/>
          </p:cNvCxnSpPr>
          <p:nvPr/>
        </p:nvCxnSpPr>
        <p:spPr>
          <a:xfrm flipH="1">
            <a:off x="14763750" y="2393434"/>
            <a:ext cx="1992888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D55B10BC-B47A-4569-A3C8-80F0AF21606E}"/>
              </a:ext>
            </a:extLst>
          </p:cNvPr>
          <p:cNvCxnSpPr>
            <a:cxnSpLocks/>
          </p:cNvCxnSpPr>
          <p:nvPr/>
        </p:nvCxnSpPr>
        <p:spPr>
          <a:xfrm flipH="1">
            <a:off x="12770862" y="5289034"/>
            <a:ext cx="1992888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ze strzałką 12">
            <a:extLst>
              <a:ext uri="{FF2B5EF4-FFF2-40B4-BE49-F238E27FC236}">
                <a16:creationId xmlns:a16="http://schemas.microsoft.com/office/drawing/2014/main" id="{69B07EBD-7EBE-4766-9898-126571EBE749}"/>
              </a:ext>
            </a:extLst>
          </p:cNvPr>
          <p:cNvCxnSpPr>
            <a:cxnSpLocks/>
          </p:cNvCxnSpPr>
          <p:nvPr/>
        </p:nvCxnSpPr>
        <p:spPr>
          <a:xfrm flipV="1">
            <a:off x="15868650" y="2393434"/>
            <a:ext cx="0" cy="497205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ze strzałką 17">
            <a:extLst>
              <a:ext uri="{FF2B5EF4-FFF2-40B4-BE49-F238E27FC236}">
                <a16:creationId xmlns:a16="http://schemas.microsoft.com/office/drawing/2014/main" id="{386F96FB-9D7A-448E-80EE-67D1BA819C9F}"/>
              </a:ext>
            </a:extLst>
          </p:cNvPr>
          <p:cNvCxnSpPr>
            <a:cxnSpLocks/>
          </p:cNvCxnSpPr>
          <p:nvPr/>
        </p:nvCxnSpPr>
        <p:spPr>
          <a:xfrm flipH="1">
            <a:off x="362221" y="5746234"/>
            <a:ext cx="7086329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>
            <a:extLst>
              <a:ext uri="{FF2B5EF4-FFF2-40B4-BE49-F238E27FC236}">
                <a16:creationId xmlns:a16="http://schemas.microsoft.com/office/drawing/2014/main" id="{5F0F60E3-5A30-4224-9C31-90BCE0E9CB6B}"/>
              </a:ext>
            </a:extLst>
          </p:cNvPr>
          <p:cNvCxnSpPr>
            <a:cxnSpLocks/>
          </p:cNvCxnSpPr>
          <p:nvPr/>
        </p:nvCxnSpPr>
        <p:spPr>
          <a:xfrm>
            <a:off x="8401050" y="5746234"/>
            <a:ext cx="432435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ze strzałką 22">
            <a:extLst>
              <a:ext uri="{FF2B5EF4-FFF2-40B4-BE49-F238E27FC236}">
                <a16:creationId xmlns:a16="http://schemas.microsoft.com/office/drawing/2014/main" id="{013A6D31-86B0-4700-B0BB-6F7090B3C3D3}"/>
              </a:ext>
            </a:extLst>
          </p:cNvPr>
          <p:cNvCxnSpPr>
            <a:cxnSpLocks/>
          </p:cNvCxnSpPr>
          <p:nvPr/>
        </p:nvCxnSpPr>
        <p:spPr>
          <a:xfrm flipV="1">
            <a:off x="6153150" y="5746234"/>
            <a:ext cx="0" cy="161925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>
            <a:extLst>
              <a:ext uri="{FF2B5EF4-FFF2-40B4-BE49-F238E27FC236}">
                <a16:creationId xmlns:a16="http://schemas.microsoft.com/office/drawing/2014/main" id="{154A62BB-017F-4CD9-998A-1BB6CF7D6970}"/>
              </a:ext>
            </a:extLst>
          </p:cNvPr>
          <p:cNvCxnSpPr>
            <a:cxnSpLocks/>
          </p:cNvCxnSpPr>
          <p:nvPr/>
        </p:nvCxnSpPr>
        <p:spPr>
          <a:xfrm flipV="1">
            <a:off x="3257550" y="6260584"/>
            <a:ext cx="0" cy="208280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Łącznik prosty ze strzałką 28">
            <a:extLst>
              <a:ext uri="{FF2B5EF4-FFF2-40B4-BE49-F238E27FC236}">
                <a16:creationId xmlns:a16="http://schemas.microsoft.com/office/drawing/2014/main" id="{498F410C-8314-440A-B5EC-84F99A05271E}"/>
              </a:ext>
            </a:extLst>
          </p:cNvPr>
          <p:cNvCxnSpPr>
            <a:cxnSpLocks/>
          </p:cNvCxnSpPr>
          <p:nvPr/>
        </p:nvCxnSpPr>
        <p:spPr>
          <a:xfrm flipV="1">
            <a:off x="4038601" y="5746234"/>
            <a:ext cx="0" cy="51435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Łącznik prosty ze strzałką 31">
            <a:extLst>
              <a:ext uri="{FF2B5EF4-FFF2-40B4-BE49-F238E27FC236}">
                <a16:creationId xmlns:a16="http://schemas.microsoft.com/office/drawing/2014/main" id="{3C161042-B4F0-411E-A08F-93050097A067}"/>
              </a:ext>
            </a:extLst>
          </p:cNvPr>
          <p:cNvCxnSpPr>
            <a:cxnSpLocks/>
          </p:cNvCxnSpPr>
          <p:nvPr/>
        </p:nvCxnSpPr>
        <p:spPr>
          <a:xfrm>
            <a:off x="3352801" y="6298684"/>
            <a:ext cx="68580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Łącznik prosty ze strzałką 35">
            <a:extLst>
              <a:ext uri="{FF2B5EF4-FFF2-40B4-BE49-F238E27FC236}">
                <a16:creationId xmlns:a16="http://schemas.microsoft.com/office/drawing/2014/main" id="{5071FD0A-1F00-4EC0-863B-E8F25800BABA}"/>
              </a:ext>
            </a:extLst>
          </p:cNvPr>
          <p:cNvCxnSpPr>
            <a:cxnSpLocks/>
          </p:cNvCxnSpPr>
          <p:nvPr/>
        </p:nvCxnSpPr>
        <p:spPr>
          <a:xfrm flipV="1">
            <a:off x="8591550" y="5746234"/>
            <a:ext cx="0" cy="161925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Obraz 36">
            <a:extLst>
              <a:ext uri="{FF2B5EF4-FFF2-40B4-BE49-F238E27FC236}">
                <a16:creationId xmlns:a16="http://schemas.microsoft.com/office/drawing/2014/main" id="{DE0C0897-69B3-49D9-9D0A-0CDFFFEEA9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49150" y="9362297"/>
            <a:ext cx="1042083" cy="461666"/>
          </a:xfrm>
          <a:prstGeom prst="rect">
            <a:avLst/>
          </a:prstGeom>
        </p:spPr>
      </p:pic>
      <p:pic>
        <p:nvPicPr>
          <p:cNvPr id="38" name="Obraz 37">
            <a:extLst>
              <a:ext uri="{FF2B5EF4-FFF2-40B4-BE49-F238E27FC236}">
                <a16:creationId xmlns:a16="http://schemas.microsoft.com/office/drawing/2014/main" id="{1EEA5A68-1839-41E5-85F4-69F5B40BB3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34953" y="5598351"/>
            <a:ext cx="849769" cy="454016"/>
          </a:xfrm>
          <a:prstGeom prst="rect">
            <a:avLst/>
          </a:prstGeom>
        </p:spPr>
      </p:pic>
      <p:pic>
        <p:nvPicPr>
          <p:cNvPr id="39" name="Obraz 38">
            <a:extLst>
              <a:ext uri="{FF2B5EF4-FFF2-40B4-BE49-F238E27FC236}">
                <a16:creationId xmlns:a16="http://schemas.microsoft.com/office/drawing/2014/main" id="{B37E1268-418E-4766-AC8B-AEB4A8CEE3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8927320" y="2166426"/>
            <a:ext cx="849769" cy="454016"/>
          </a:xfrm>
          <a:prstGeom prst="rect">
            <a:avLst/>
          </a:prstGeom>
        </p:spPr>
      </p:pic>
      <p:pic>
        <p:nvPicPr>
          <p:cNvPr id="40" name="Obraz 39">
            <a:extLst>
              <a:ext uri="{FF2B5EF4-FFF2-40B4-BE49-F238E27FC236}">
                <a16:creationId xmlns:a16="http://schemas.microsoft.com/office/drawing/2014/main" id="{B1096583-A369-4763-B440-ED4EBE671E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4782787" y="2166426"/>
            <a:ext cx="849769" cy="454016"/>
          </a:xfrm>
          <a:prstGeom prst="rect">
            <a:avLst/>
          </a:prstGeom>
        </p:spPr>
      </p:pic>
      <p:pic>
        <p:nvPicPr>
          <p:cNvPr id="42" name="Obraz 41">
            <a:extLst>
              <a:ext uri="{FF2B5EF4-FFF2-40B4-BE49-F238E27FC236}">
                <a16:creationId xmlns:a16="http://schemas.microsoft.com/office/drawing/2014/main" id="{D6586A49-24BE-4FDA-BAD3-8BD2EE554A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3851" y="10489623"/>
            <a:ext cx="4501928" cy="3003142"/>
          </a:xfrm>
          <a:prstGeom prst="rect">
            <a:avLst/>
          </a:prstGeom>
        </p:spPr>
      </p:pic>
      <p:sp>
        <p:nvSpPr>
          <p:cNvPr id="44" name="pole tekstowe 43">
            <a:extLst>
              <a:ext uri="{FF2B5EF4-FFF2-40B4-BE49-F238E27FC236}">
                <a16:creationId xmlns:a16="http://schemas.microsoft.com/office/drawing/2014/main" id="{3087FA07-90B9-4B01-8932-1DE0334F7002}"/>
              </a:ext>
            </a:extLst>
          </p:cNvPr>
          <p:cNvSpPr txBox="1"/>
          <p:nvPr/>
        </p:nvSpPr>
        <p:spPr>
          <a:xfrm>
            <a:off x="1428993" y="10825291"/>
            <a:ext cx="4567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/>
              <a:t>Kierunek drogi ewakuacyjnej do wyjścia  </a:t>
            </a:r>
          </a:p>
        </p:txBody>
      </p:sp>
      <p:pic>
        <p:nvPicPr>
          <p:cNvPr id="45" name="Obraz 44">
            <a:extLst>
              <a:ext uri="{FF2B5EF4-FFF2-40B4-BE49-F238E27FC236}">
                <a16:creationId xmlns:a16="http://schemas.microsoft.com/office/drawing/2014/main" id="{5471C7FD-6E84-45FD-A80D-0AABE420E3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873" y="12078419"/>
            <a:ext cx="473204" cy="447625"/>
          </a:xfrm>
          <a:prstGeom prst="rect">
            <a:avLst/>
          </a:prstGeom>
        </p:spPr>
      </p:pic>
      <p:sp>
        <p:nvSpPr>
          <p:cNvPr id="46" name="pole tekstowe 45">
            <a:extLst>
              <a:ext uri="{FF2B5EF4-FFF2-40B4-BE49-F238E27FC236}">
                <a16:creationId xmlns:a16="http://schemas.microsoft.com/office/drawing/2014/main" id="{B3AFB7D9-B8BE-485B-AC3A-D08E6479D90F}"/>
              </a:ext>
            </a:extLst>
          </p:cNvPr>
          <p:cNvSpPr txBox="1"/>
          <p:nvPr/>
        </p:nvSpPr>
        <p:spPr>
          <a:xfrm>
            <a:off x="1395506" y="12192012"/>
            <a:ext cx="1862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/>
              <a:t>Gaśnica</a:t>
            </a:r>
          </a:p>
        </p:txBody>
      </p:sp>
      <p:pic>
        <p:nvPicPr>
          <p:cNvPr id="47" name="Obraz 46">
            <a:extLst>
              <a:ext uri="{FF2B5EF4-FFF2-40B4-BE49-F238E27FC236}">
                <a16:creationId xmlns:a16="http://schemas.microsoft.com/office/drawing/2014/main" id="{26194107-0712-4770-8026-85675D7CD3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998" y="10122871"/>
            <a:ext cx="849769" cy="454016"/>
          </a:xfrm>
          <a:prstGeom prst="rect">
            <a:avLst/>
          </a:prstGeom>
        </p:spPr>
      </p:pic>
      <p:sp>
        <p:nvSpPr>
          <p:cNvPr id="48" name="pole tekstowe 47">
            <a:extLst>
              <a:ext uri="{FF2B5EF4-FFF2-40B4-BE49-F238E27FC236}">
                <a16:creationId xmlns:a16="http://schemas.microsoft.com/office/drawing/2014/main" id="{F66A3B2B-B62B-4EFF-8BE6-A28E7418C2F2}"/>
              </a:ext>
            </a:extLst>
          </p:cNvPr>
          <p:cNvSpPr txBox="1"/>
          <p:nvPr/>
        </p:nvSpPr>
        <p:spPr>
          <a:xfrm>
            <a:off x="1559177" y="10204000"/>
            <a:ext cx="2788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/>
              <a:t>Wyjście ewakuacyjne</a:t>
            </a:r>
          </a:p>
        </p:txBody>
      </p:sp>
      <p:pic>
        <p:nvPicPr>
          <p:cNvPr id="49" name="Obraz 2">
            <a:extLst>
              <a:ext uri="{FF2B5EF4-FFF2-40B4-BE49-F238E27FC236}">
                <a16:creationId xmlns:a16="http://schemas.microsoft.com/office/drawing/2014/main" id="{07F86273-1248-4450-B8B9-534F00793218}"/>
              </a:ext>
            </a:extLst>
          </p:cNvPr>
          <p:cNvPicPr/>
          <p:nvPr/>
        </p:nvPicPr>
        <p:blipFill>
          <a:blip r:embed="rId7"/>
          <a:stretch/>
        </p:blipFill>
        <p:spPr>
          <a:xfrm rot="5400000">
            <a:off x="636273" y="10550921"/>
            <a:ext cx="369333" cy="829103"/>
          </a:xfrm>
          <a:prstGeom prst="rect">
            <a:avLst/>
          </a:prstGeom>
          <a:ln>
            <a:noFill/>
          </a:ln>
        </p:spPr>
      </p:pic>
      <p:pic>
        <p:nvPicPr>
          <p:cNvPr id="50" name="Obraz 49">
            <a:extLst>
              <a:ext uri="{FF2B5EF4-FFF2-40B4-BE49-F238E27FC236}">
                <a16:creationId xmlns:a16="http://schemas.microsoft.com/office/drawing/2014/main" id="{684E92AC-C986-4ADE-89FE-CAEFDEAD7E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9088" y="12651710"/>
            <a:ext cx="492022" cy="447625"/>
          </a:xfrm>
          <a:prstGeom prst="rect">
            <a:avLst/>
          </a:prstGeom>
        </p:spPr>
      </p:pic>
      <p:sp>
        <p:nvSpPr>
          <p:cNvPr id="51" name="pole tekstowe 50">
            <a:extLst>
              <a:ext uri="{FF2B5EF4-FFF2-40B4-BE49-F238E27FC236}">
                <a16:creationId xmlns:a16="http://schemas.microsoft.com/office/drawing/2014/main" id="{DC1EAFE1-7349-4F03-A12D-834C290B55E8}"/>
              </a:ext>
            </a:extLst>
          </p:cNvPr>
          <p:cNvSpPr txBox="1"/>
          <p:nvPr/>
        </p:nvSpPr>
        <p:spPr>
          <a:xfrm>
            <a:off x="1417621" y="12646205"/>
            <a:ext cx="1369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/>
              <a:t>Hydrant</a:t>
            </a:r>
          </a:p>
        </p:txBody>
      </p:sp>
      <p:sp>
        <p:nvSpPr>
          <p:cNvPr id="52" name="pole tekstowe 51">
            <a:extLst>
              <a:ext uri="{FF2B5EF4-FFF2-40B4-BE49-F238E27FC236}">
                <a16:creationId xmlns:a16="http://schemas.microsoft.com/office/drawing/2014/main" id="{9438FF2C-5480-4DE5-9F54-C940FA281A53}"/>
              </a:ext>
            </a:extLst>
          </p:cNvPr>
          <p:cNvSpPr txBox="1"/>
          <p:nvPr/>
        </p:nvSpPr>
        <p:spPr>
          <a:xfrm>
            <a:off x="362221" y="9577855"/>
            <a:ext cx="1854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LEGENDA</a:t>
            </a:r>
          </a:p>
        </p:txBody>
      </p:sp>
      <p:sp>
        <p:nvSpPr>
          <p:cNvPr id="53" name="pole tekstowe 52">
            <a:extLst>
              <a:ext uri="{FF2B5EF4-FFF2-40B4-BE49-F238E27FC236}">
                <a16:creationId xmlns:a16="http://schemas.microsoft.com/office/drawing/2014/main" id="{B696001A-81B6-4887-9641-2F664E05E147}"/>
              </a:ext>
            </a:extLst>
          </p:cNvPr>
          <p:cNvSpPr txBox="1"/>
          <p:nvPr/>
        </p:nvSpPr>
        <p:spPr>
          <a:xfrm>
            <a:off x="1455480" y="11600470"/>
            <a:ext cx="5133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/>
              <a:t>Kierunek drogi ewakuacyjnej  schodami w dół </a:t>
            </a:r>
          </a:p>
        </p:txBody>
      </p:sp>
      <p:pic>
        <p:nvPicPr>
          <p:cNvPr id="54" name="Obraz 53">
            <a:extLst>
              <a:ext uri="{FF2B5EF4-FFF2-40B4-BE49-F238E27FC236}">
                <a16:creationId xmlns:a16="http://schemas.microsoft.com/office/drawing/2014/main" id="{5972B360-F34C-4AF2-A99A-72C8C70C0B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0800000" flipV="1">
            <a:off x="362221" y="11505167"/>
            <a:ext cx="917200" cy="377137"/>
          </a:xfrm>
          <a:prstGeom prst="rect">
            <a:avLst/>
          </a:prstGeom>
        </p:spPr>
      </p:pic>
      <p:pic>
        <p:nvPicPr>
          <p:cNvPr id="55" name="Obraz 54">
            <a:extLst>
              <a:ext uri="{FF2B5EF4-FFF2-40B4-BE49-F238E27FC236}">
                <a16:creationId xmlns:a16="http://schemas.microsoft.com/office/drawing/2014/main" id="{DDAE78D3-70AA-47D0-9B59-C2E96B5CAA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2801" y="5269300"/>
            <a:ext cx="316315" cy="299216"/>
          </a:xfrm>
          <a:prstGeom prst="rect">
            <a:avLst/>
          </a:prstGeom>
        </p:spPr>
      </p:pic>
      <p:pic>
        <p:nvPicPr>
          <p:cNvPr id="56" name="Obraz 55">
            <a:extLst>
              <a:ext uri="{FF2B5EF4-FFF2-40B4-BE49-F238E27FC236}">
                <a16:creationId xmlns:a16="http://schemas.microsoft.com/office/drawing/2014/main" id="{C55C65DE-100E-4809-B39D-ED105B335D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42286" y="5269300"/>
            <a:ext cx="353758" cy="321837"/>
          </a:xfrm>
          <a:prstGeom prst="rect">
            <a:avLst/>
          </a:prstGeom>
        </p:spPr>
      </p:pic>
      <p:pic>
        <p:nvPicPr>
          <p:cNvPr id="57" name="Obraz 56">
            <a:extLst>
              <a:ext uri="{FF2B5EF4-FFF2-40B4-BE49-F238E27FC236}">
                <a16:creationId xmlns:a16="http://schemas.microsoft.com/office/drawing/2014/main" id="{53C87540-0626-4E82-A670-AC861494EA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63225" y="3985458"/>
            <a:ext cx="311127" cy="283053"/>
          </a:xfrm>
          <a:prstGeom prst="rect">
            <a:avLst/>
          </a:prstGeom>
        </p:spPr>
      </p:pic>
      <p:pic>
        <p:nvPicPr>
          <p:cNvPr id="58" name="Obraz 57">
            <a:extLst>
              <a:ext uri="{FF2B5EF4-FFF2-40B4-BE49-F238E27FC236}">
                <a16:creationId xmlns:a16="http://schemas.microsoft.com/office/drawing/2014/main" id="{5D0518E6-1F66-45D7-AB9A-3F3443C8B3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58886" y="3663621"/>
            <a:ext cx="353758" cy="321837"/>
          </a:xfrm>
          <a:prstGeom prst="rect">
            <a:avLst/>
          </a:prstGeom>
        </p:spPr>
      </p:pic>
      <p:pic>
        <p:nvPicPr>
          <p:cNvPr id="59" name="Obraz 58">
            <a:extLst>
              <a:ext uri="{FF2B5EF4-FFF2-40B4-BE49-F238E27FC236}">
                <a16:creationId xmlns:a16="http://schemas.microsoft.com/office/drawing/2014/main" id="{73243C18-BB7C-49AF-A61E-46AC0E4B7F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80393" y="5269300"/>
            <a:ext cx="353758" cy="321837"/>
          </a:xfrm>
          <a:prstGeom prst="rect">
            <a:avLst/>
          </a:prstGeom>
        </p:spPr>
      </p:pic>
      <p:pic>
        <p:nvPicPr>
          <p:cNvPr id="60" name="Obraz 59">
            <a:extLst>
              <a:ext uri="{FF2B5EF4-FFF2-40B4-BE49-F238E27FC236}">
                <a16:creationId xmlns:a16="http://schemas.microsoft.com/office/drawing/2014/main" id="{BA4C80DD-4345-434F-AE5F-498EB7B140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3465" y="5288333"/>
            <a:ext cx="316315" cy="299216"/>
          </a:xfrm>
          <a:prstGeom prst="rect">
            <a:avLst/>
          </a:prstGeom>
        </p:spPr>
      </p:pic>
      <p:pic>
        <p:nvPicPr>
          <p:cNvPr id="61" name="Obraz 60">
            <a:extLst>
              <a:ext uri="{FF2B5EF4-FFF2-40B4-BE49-F238E27FC236}">
                <a16:creationId xmlns:a16="http://schemas.microsoft.com/office/drawing/2014/main" id="{21F49023-5216-44AC-94DD-0A8B548F76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48587" y="3972087"/>
            <a:ext cx="316315" cy="299216"/>
          </a:xfrm>
          <a:prstGeom prst="rect">
            <a:avLst/>
          </a:prstGeom>
        </p:spPr>
      </p:pic>
      <p:pic>
        <p:nvPicPr>
          <p:cNvPr id="62" name="Obraz 2">
            <a:extLst>
              <a:ext uri="{FF2B5EF4-FFF2-40B4-BE49-F238E27FC236}">
                <a16:creationId xmlns:a16="http://schemas.microsoft.com/office/drawing/2014/main" id="{49C752E7-A7BC-462C-985D-9AF182CAE2F8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3138941" y="7183196"/>
            <a:ext cx="213860" cy="477563"/>
          </a:xfrm>
          <a:prstGeom prst="rect">
            <a:avLst/>
          </a:prstGeom>
          <a:ln>
            <a:noFill/>
          </a:ln>
        </p:spPr>
      </p:pic>
      <p:pic>
        <p:nvPicPr>
          <p:cNvPr id="63" name="Obraz 2">
            <a:extLst>
              <a:ext uri="{FF2B5EF4-FFF2-40B4-BE49-F238E27FC236}">
                <a16:creationId xmlns:a16="http://schemas.microsoft.com/office/drawing/2014/main" id="{FEBA492D-8BEE-4D04-80A3-F890F5EED2C6}"/>
              </a:ext>
            </a:extLst>
          </p:cNvPr>
          <p:cNvPicPr/>
          <p:nvPr/>
        </p:nvPicPr>
        <p:blipFill>
          <a:blip r:embed="rId7"/>
          <a:stretch/>
        </p:blipFill>
        <p:spPr>
          <a:xfrm rot="5400000">
            <a:off x="18232218" y="2154653"/>
            <a:ext cx="213860" cy="477563"/>
          </a:xfrm>
          <a:prstGeom prst="rect">
            <a:avLst/>
          </a:prstGeom>
          <a:ln>
            <a:noFill/>
          </a:ln>
        </p:spPr>
      </p:pic>
      <p:pic>
        <p:nvPicPr>
          <p:cNvPr id="65" name="Obraz 2">
            <a:extLst>
              <a:ext uri="{FF2B5EF4-FFF2-40B4-BE49-F238E27FC236}">
                <a16:creationId xmlns:a16="http://schemas.microsoft.com/office/drawing/2014/main" id="{AE0EC8E2-C043-4927-B97C-1D26565285BA}"/>
              </a:ext>
            </a:extLst>
          </p:cNvPr>
          <p:cNvPicPr/>
          <p:nvPr/>
        </p:nvPicPr>
        <p:blipFill>
          <a:blip r:embed="rId7"/>
          <a:stretch/>
        </p:blipFill>
        <p:spPr>
          <a:xfrm rot="16200000" flipH="1">
            <a:off x="5133783" y="5507451"/>
            <a:ext cx="213861" cy="477566"/>
          </a:xfrm>
          <a:prstGeom prst="rect">
            <a:avLst/>
          </a:prstGeom>
          <a:ln>
            <a:noFill/>
          </a:ln>
        </p:spPr>
      </p:pic>
      <p:pic>
        <p:nvPicPr>
          <p:cNvPr id="66" name="Obraz 2">
            <a:extLst>
              <a:ext uri="{FF2B5EF4-FFF2-40B4-BE49-F238E27FC236}">
                <a16:creationId xmlns:a16="http://schemas.microsoft.com/office/drawing/2014/main" id="{B3C1DF55-43DA-4A75-BAC3-FD0539018068}"/>
              </a:ext>
            </a:extLst>
          </p:cNvPr>
          <p:cNvPicPr/>
          <p:nvPr/>
        </p:nvPicPr>
        <p:blipFill>
          <a:blip r:embed="rId7"/>
          <a:stretch/>
        </p:blipFill>
        <p:spPr>
          <a:xfrm rot="10800000">
            <a:off x="12652489" y="6843146"/>
            <a:ext cx="213860" cy="477563"/>
          </a:xfrm>
          <a:prstGeom prst="rect">
            <a:avLst/>
          </a:prstGeom>
          <a:ln>
            <a:noFill/>
          </a:ln>
        </p:spPr>
      </p:pic>
      <p:pic>
        <p:nvPicPr>
          <p:cNvPr id="67" name="Obraz 2">
            <a:extLst>
              <a:ext uri="{FF2B5EF4-FFF2-40B4-BE49-F238E27FC236}">
                <a16:creationId xmlns:a16="http://schemas.microsoft.com/office/drawing/2014/main" id="{C16D420E-5884-436E-8A62-F22780D79339}"/>
              </a:ext>
            </a:extLst>
          </p:cNvPr>
          <p:cNvPicPr/>
          <p:nvPr/>
        </p:nvPicPr>
        <p:blipFill>
          <a:blip r:embed="rId7"/>
          <a:stretch/>
        </p:blipFill>
        <p:spPr>
          <a:xfrm rot="5400000">
            <a:off x="10649416" y="5478863"/>
            <a:ext cx="213860" cy="477563"/>
          </a:xfrm>
          <a:prstGeom prst="rect">
            <a:avLst/>
          </a:prstGeom>
          <a:ln>
            <a:noFill/>
          </a:ln>
        </p:spPr>
      </p:pic>
      <p:pic>
        <p:nvPicPr>
          <p:cNvPr id="68" name="Obraz 2">
            <a:extLst>
              <a:ext uri="{FF2B5EF4-FFF2-40B4-BE49-F238E27FC236}">
                <a16:creationId xmlns:a16="http://schemas.microsoft.com/office/drawing/2014/main" id="{351AE6F4-6435-4E1B-BFAB-06FD6B5ADCDE}"/>
              </a:ext>
            </a:extLst>
          </p:cNvPr>
          <p:cNvPicPr/>
          <p:nvPr/>
        </p:nvPicPr>
        <p:blipFill>
          <a:blip r:embed="rId7"/>
          <a:stretch/>
        </p:blipFill>
        <p:spPr>
          <a:xfrm rot="16200000" flipH="1">
            <a:off x="13660376" y="5030517"/>
            <a:ext cx="213861" cy="477566"/>
          </a:xfrm>
          <a:prstGeom prst="rect">
            <a:avLst/>
          </a:prstGeom>
          <a:ln>
            <a:noFill/>
          </a:ln>
        </p:spPr>
      </p:pic>
      <p:sp>
        <p:nvSpPr>
          <p:cNvPr id="69" name="CustomShape 146">
            <a:extLst>
              <a:ext uri="{FF2B5EF4-FFF2-40B4-BE49-F238E27FC236}">
                <a16:creationId xmlns:a16="http://schemas.microsoft.com/office/drawing/2014/main" id="{B6B3AF12-A347-4BC7-B2CE-CCCEA095E2ED}"/>
              </a:ext>
            </a:extLst>
          </p:cNvPr>
          <p:cNvSpPr/>
          <p:nvPr/>
        </p:nvSpPr>
        <p:spPr>
          <a:xfrm>
            <a:off x="18351139" y="2500366"/>
            <a:ext cx="226790" cy="317954"/>
          </a:xfrm>
          <a:prstGeom prst="rect">
            <a:avLst/>
          </a:prstGeom>
          <a:blipFill rotWithShape="0">
            <a:blip r:embed="rId10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l-PL" dirty="0"/>
          </a:p>
        </p:txBody>
      </p:sp>
      <p:sp>
        <p:nvSpPr>
          <p:cNvPr id="75" name="Prostokąt 74">
            <a:extLst>
              <a:ext uri="{FF2B5EF4-FFF2-40B4-BE49-F238E27FC236}">
                <a16:creationId xmlns:a16="http://schemas.microsoft.com/office/drawing/2014/main" id="{5FA39DDC-479D-4641-961E-9D0484DAADB9}"/>
              </a:ext>
            </a:extLst>
          </p:cNvPr>
          <p:cNvSpPr/>
          <p:nvPr/>
        </p:nvSpPr>
        <p:spPr>
          <a:xfrm>
            <a:off x="14393392" y="7177853"/>
            <a:ext cx="1227608" cy="929298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9" name="Prostokąt 78">
            <a:extLst>
              <a:ext uri="{FF2B5EF4-FFF2-40B4-BE49-F238E27FC236}">
                <a16:creationId xmlns:a16="http://schemas.microsoft.com/office/drawing/2014/main" id="{B678DA34-8E59-4D8B-A043-B81BA194D225}"/>
              </a:ext>
            </a:extLst>
          </p:cNvPr>
          <p:cNvSpPr/>
          <p:nvPr/>
        </p:nvSpPr>
        <p:spPr>
          <a:xfrm>
            <a:off x="14006090" y="7365484"/>
            <a:ext cx="581869" cy="295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3" name="Prostokąt 82">
            <a:extLst>
              <a:ext uri="{FF2B5EF4-FFF2-40B4-BE49-F238E27FC236}">
                <a16:creationId xmlns:a16="http://schemas.microsoft.com/office/drawing/2014/main" id="{079F017C-A367-4D65-ADDE-4A6899DE595E}"/>
              </a:ext>
            </a:extLst>
          </p:cNvPr>
          <p:cNvSpPr/>
          <p:nvPr/>
        </p:nvSpPr>
        <p:spPr>
          <a:xfrm>
            <a:off x="6565977" y="369396"/>
            <a:ext cx="55626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2800" b="1" dirty="0">
                <a:solidFill>
                  <a:srgbClr val="00B050"/>
                </a:solidFill>
              </a:rPr>
              <a:t>PLAN</a:t>
            </a:r>
            <a:r>
              <a:rPr lang="pl-PL" b="1" dirty="0">
                <a:solidFill>
                  <a:srgbClr val="00B050"/>
                </a:solidFill>
              </a:rPr>
              <a:t> </a:t>
            </a:r>
            <a:r>
              <a:rPr lang="pl-PL" sz="2800" b="1" dirty="0">
                <a:solidFill>
                  <a:srgbClr val="00B050"/>
                </a:solidFill>
              </a:rPr>
              <a:t>EWAKUACYJNY PARTER</a:t>
            </a:r>
          </a:p>
        </p:txBody>
      </p:sp>
      <p:sp>
        <p:nvSpPr>
          <p:cNvPr id="84" name="pole tekstowe 83">
            <a:extLst>
              <a:ext uri="{FF2B5EF4-FFF2-40B4-BE49-F238E27FC236}">
                <a16:creationId xmlns:a16="http://schemas.microsoft.com/office/drawing/2014/main" id="{570E47E9-AAD9-40C4-8C1B-112B84FD0E2B}"/>
              </a:ext>
            </a:extLst>
          </p:cNvPr>
          <p:cNvSpPr txBox="1"/>
          <p:nvPr/>
        </p:nvSpPr>
        <p:spPr>
          <a:xfrm>
            <a:off x="1398572" y="13255586"/>
            <a:ext cx="3538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b="1" dirty="0"/>
              <a:t>Przeciwpożarowy wyłącznik prądu</a:t>
            </a:r>
          </a:p>
        </p:txBody>
      </p:sp>
      <p:sp>
        <p:nvSpPr>
          <p:cNvPr id="85" name="CustomShape 146">
            <a:extLst>
              <a:ext uri="{FF2B5EF4-FFF2-40B4-BE49-F238E27FC236}">
                <a16:creationId xmlns:a16="http://schemas.microsoft.com/office/drawing/2014/main" id="{E1DC505F-029C-4B95-8FCD-B0DC74528C5E}"/>
              </a:ext>
            </a:extLst>
          </p:cNvPr>
          <p:cNvSpPr/>
          <p:nvPr/>
        </p:nvSpPr>
        <p:spPr>
          <a:xfrm>
            <a:off x="434020" y="13185663"/>
            <a:ext cx="412414" cy="447624"/>
          </a:xfrm>
          <a:prstGeom prst="rect">
            <a:avLst/>
          </a:prstGeom>
          <a:blipFill rotWithShape="0">
            <a:blip r:embed="rId10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l-PL" dirty="0"/>
          </a:p>
        </p:txBody>
      </p:sp>
      <p:pic>
        <p:nvPicPr>
          <p:cNvPr id="70" name="Obraz 69">
            <a:extLst>
              <a:ext uri="{FF2B5EF4-FFF2-40B4-BE49-F238E27FC236}">
                <a16:creationId xmlns:a16="http://schemas.microsoft.com/office/drawing/2014/main" id="{4C9D2B95-D018-4644-B542-2620B28F1C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32504" y="4199582"/>
            <a:ext cx="316315" cy="299216"/>
          </a:xfrm>
          <a:prstGeom prst="rect">
            <a:avLst/>
          </a:prstGeom>
        </p:spPr>
      </p:pic>
      <p:pic>
        <p:nvPicPr>
          <p:cNvPr id="71" name="Obraz 70">
            <a:extLst>
              <a:ext uri="{FF2B5EF4-FFF2-40B4-BE49-F238E27FC236}">
                <a16:creationId xmlns:a16="http://schemas.microsoft.com/office/drawing/2014/main" id="{D3BFF4D5-E438-42D6-B74A-E517B4DB86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26991" y="7660739"/>
            <a:ext cx="316315" cy="299216"/>
          </a:xfrm>
          <a:prstGeom prst="rect">
            <a:avLst/>
          </a:prstGeom>
        </p:spPr>
      </p:pic>
      <p:pic>
        <p:nvPicPr>
          <p:cNvPr id="72" name="Obraz 71">
            <a:extLst>
              <a:ext uri="{FF2B5EF4-FFF2-40B4-BE49-F238E27FC236}">
                <a16:creationId xmlns:a16="http://schemas.microsoft.com/office/drawing/2014/main" id="{5FC47A7F-6CBC-47D3-944E-AD0F834EB1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10319" y="2443722"/>
            <a:ext cx="316315" cy="299216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B3A0344B-B4BD-4D1E-8876-FB94EA2913D1}"/>
              </a:ext>
            </a:extLst>
          </p:cNvPr>
          <p:cNvSpPr txBox="1"/>
          <p:nvPr/>
        </p:nvSpPr>
        <p:spPr>
          <a:xfrm>
            <a:off x="4669420" y="4020000"/>
            <a:ext cx="424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11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23EC5884-CDF0-4EE2-AC0B-A8BF5F3398B1}"/>
              </a:ext>
            </a:extLst>
          </p:cNvPr>
          <p:cNvSpPr txBox="1"/>
          <p:nvPr/>
        </p:nvSpPr>
        <p:spPr>
          <a:xfrm>
            <a:off x="11483549" y="378742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12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63CDE646-281D-4A9A-8F3F-CC43B5656E6C}"/>
              </a:ext>
            </a:extLst>
          </p:cNvPr>
          <p:cNvSpPr txBox="1"/>
          <p:nvPr/>
        </p:nvSpPr>
        <p:spPr>
          <a:xfrm>
            <a:off x="12477145" y="375353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13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101BCCB7-AF0B-4FFE-B737-6DA8424D5D8E}"/>
              </a:ext>
            </a:extLst>
          </p:cNvPr>
          <p:cNvSpPr txBox="1"/>
          <p:nvPr/>
        </p:nvSpPr>
        <p:spPr>
          <a:xfrm>
            <a:off x="13569059" y="378742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14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8767046C-B5EE-431A-8779-A163C0DC3C94}"/>
              </a:ext>
            </a:extLst>
          </p:cNvPr>
          <p:cNvSpPr txBox="1"/>
          <p:nvPr/>
        </p:nvSpPr>
        <p:spPr>
          <a:xfrm>
            <a:off x="14407747" y="375236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15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42A6720B-EFD7-446F-9C87-6CA438309E43}"/>
              </a:ext>
            </a:extLst>
          </p:cNvPr>
          <p:cNvSpPr txBox="1"/>
          <p:nvPr/>
        </p:nvSpPr>
        <p:spPr>
          <a:xfrm>
            <a:off x="15974054" y="123924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16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2F0DB5A7-0641-42C9-8AE1-08A3087DF28B}"/>
              </a:ext>
            </a:extLst>
          </p:cNvPr>
          <p:cNvSpPr txBox="1"/>
          <p:nvPr/>
        </p:nvSpPr>
        <p:spPr>
          <a:xfrm>
            <a:off x="17659220" y="157318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17</a:t>
            </a:r>
          </a:p>
        </p:txBody>
      </p: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B52C8F3B-B198-4556-96CB-07AAD6ACE686}"/>
              </a:ext>
            </a:extLst>
          </p:cNvPr>
          <p:cNvCxnSpPr/>
          <p:nvPr/>
        </p:nvCxnSpPr>
        <p:spPr>
          <a:xfrm>
            <a:off x="22562288" y="2048373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21">
            <a:extLst>
              <a:ext uri="{FF2B5EF4-FFF2-40B4-BE49-F238E27FC236}">
                <a16:creationId xmlns:a16="http://schemas.microsoft.com/office/drawing/2014/main" id="{C920BC12-38CD-4B99-B626-1AD3A1C49C98}"/>
              </a:ext>
            </a:extLst>
          </p:cNvPr>
          <p:cNvCxnSpPr>
            <a:cxnSpLocks/>
          </p:cNvCxnSpPr>
          <p:nvPr/>
        </p:nvCxnSpPr>
        <p:spPr>
          <a:xfrm flipH="1">
            <a:off x="17540682" y="1573184"/>
            <a:ext cx="81045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B303D75A-B6CC-4F6D-853A-3AD4F3ADC3A3}"/>
              </a:ext>
            </a:extLst>
          </p:cNvPr>
          <p:cNvSpPr txBox="1"/>
          <p:nvPr/>
        </p:nvSpPr>
        <p:spPr>
          <a:xfrm>
            <a:off x="18684050" y="117433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18</a:t>
            </a: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2275F631-3F53-4C27-84DB-887196CFBA5D}"/>
              </a:ext>
            </a:extLst>
          </p:cNvPr>
          <p:cNvSpPr txBox="1"/>
          <p:nvPr/>
        </p:nvSpPr>
        <p:spPr>
          <a:xfrm>
            <a:off x="18867169" y="2906646"/>
            <a:ext cx="7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1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A91E4CA5-26FD-4C04-8384-088F0EEA79FD}"/>
              </a:ext>
            </a:extLst>
          </p:cNvPr>
          <p:cNvSpPr txBox="1"/>
          <p:nvPr/>
        </p:nvSpPr>
        <p:spPr>
          <a:xfrm>
            <a:off x="17722926" y="284435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2</a:t>
            </a: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B0D560A4-EDA8-4701-8940-975C73D89AEA}"/>
              </a:ext>
            </a:extLst>
          </p:cNvPr>
          <p:cNvSpPr txBox="1"/>
          <p:nvPr/>
        </p:nvSpPr>
        <p:spPr>
          <a:xfrm>
            <a:off x="16995122" y="379176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3</a:t>
            </a:r>
          </a:p>
        </p:txBody>
      </p:sp>
      <p:sp>
        <p:nvSpPr>
          <p:cNvPr id="31" name="pole tekstowe 30">
            <a:extLst>
              <a:ext uri="{FF2B5EF4-FFF2-40B4-BE49-F238E27FC236}">
                <a16:creationId xmlns:a16="http://schemas.microsoft.com/office/drawing/2014/main" id="{A100ED1E-5FB4-41AF-AEC8-272B83E0B363}"/>
              </a:ext>
            </a:extLst>
          </p:cNvPr>
          <p:cNvSpPr txBox="1"/>
          <p:nvPr/>
        </p:nvSpPr>
        <p:spPr>
          <a:xfrm>
            <a:off x="16992886" y="517837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4</a:t>
            </a:r>
          </a:p>
        </p:txBody>
      </p:sp>
      <p:sp>
        <p:nvSpPr>
          <p:cNvPr id="33" name="pole tekstowe 32">
            <a:extLst>
              <a:ext uri="{FF2B5EF4-FFF2-40B4-BE49-F238E27FC236}">
                <a16:creationId xmlns:a16="http://schemas.microsoft.com/office/drawing/2014/main" id="{1E189A08-C346-4E07-B85D-5C99A4CF640F}"/>
              </a:ext>
            </a:extLst>
          </p:cNvPr>
          <p:cNvSpPr txBox="1"/>
          <p:nvPr/>
        </p:nvSpPr>
        <p:spPr>
          <a:xfrm>
            <a:off x="16968838" y="595246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5</a:t>
            </a:r>
          </a:p>
        </p:txBody>
      </p:sp>
      <p:cxnSp>
        <p:nvCxnSpPr>
          <p:cNvPr id="35" name="Łącznik prosty 34">
            <a:extLst>
              <a:ext uri="{FF2B5EF4-FFF2-40B4-BE49-F238E27FC236}">
                <a16:creationId xmlns:a16="http://schemas.microsoft.com/office/drawing/2014/main" id="{491B8555-32A7-43E0-B5AF-6F0794CCB155}"/>
              </a:ext>
            </a:extLst>
          </p:cNvPr>
          <p:cNvCxnSpPr>
            <a:cxnSpLocks/>
          </p:cNvCxnSpPr>
          <p:nvPr/>
        </p:nvCxnSpPr>
        <p:spPr>
          <a:xfrm>
            <a:off x="15621000" y="6379535"/>
            <a:ext cx="7531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Obraz 2">
            <a:extLst>
              <a:ext uri="{FF2B5EF4-FFF2-40B4-BE49-F238E27FC236}">
                <a16:creationId xmlns:a16="http://schemas.microsoft.com/office/drawing/2014/main" id="{6FD13C8D-E2C8-4AC5-A259-59FA81858B6C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15760194" y="6192563"/>
            <a:ext cx="213860" cy="477563"/>
          </a:xfrm>
          <a:prstGeom prst="rect">
            <a:avLst/>
          </a:prstGeom>
          <a:ln>
            <a:noFill/>
          </a:ln>
        </p:spPr>
      </p:pic>
      <p:sp>
        <p:nvSpPr>
          <p:cNvPr id="73" name="pole tekstowe 72">
            <a:extLst>
              <a:ext uri="{FF2B5EF4-FFF2-40B4-BE49-F238E27FC236}">
                <a16:creationId xmlns:a16="http://schemas.microsoft.com/office/drawing/2014/main" id="{F6959405-8CC1-4772-BD00-DA4325476D8E}"/>
              </a:ext>
            </a:extLst>
          </p:cNvPr>
          <p:cNvSpPr txBox="1"/>
          <p:nvPr/>
        </p:nvSpPr>
        <p:spPr>
          <a:xfrm>
            <a:off x="16374140" y="883215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2</a:t>
            </a:r>
          </a:p>
        </p:txBody>
      </p:sp>
      <p:sp>
        <p:nvSpPr>
          <p:cNvPr id="74" name="pole tekstowe 73">
            <a:extLst>
              <a:ext uri="{FF2B5EF4-FFF2-40B4-BE49-F238E27FC236}">
                <a16:creationId xmlns:a16="http://schemas.microsoft.com/office/drawing/2014/main" id="{36951ECB-AF20-434B-87B4-9CED9611DD14}"/>
              </a:ext>
            </a:extLst>
          </p:cNvPr>
          <p:cNvSpPr txBox="1"/>
          <p:nvPr/>
        </p:nvSpPr>
        <p:spPr>
          <a:xfrm>
            <a:off x="14564338" y="610860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WC</a:t>
            </a:r>
          </a:p>
        </p:txBody>
      </p:sp>
      <p:sp>
        <p:nvSpPr>
          <p:cNvPr id="80" name="pole tekstowe 79">
            <a:extLst>
              <a:ext uri="{FF2B5EF4-FFF2-40B4-BE49-F238E27FC236}">
                <a16:creationId xmlns:a16="http://schemas.microsoft.com/office/drawing/2014/main" id="{7C7EB51C-36CA-458A-93D7-807A84D7C376}"/>
              </a:ext>
            </a:extLst>
          </p:cNvPr>
          <p:cNvSpPr txBox="1"/>
          <p:nvPr/>
        </p:nvSpPr>
        <p:spPr>
          <a:xfrm>
            <a:off x="14628320" y="742240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WC</a:t>
            </a:r>
          </a:p>
        </p:txBody>
      </p:sp>
      <p:sp>
        <p:nvSpPr>
          <p:cNvPr id="81" name="pole tekstowe 80">
            <a:extLst>
              <a:ext uri="{FF2B5EF4-FFF2-40B4-BE49-F238E27FC236}">
                <a16:creationId xmlns:a16="http://schemas.microsoft.com/office/drawing/2014/main" id="{0B2DF072-EA96-4600-AB7D-574E9203CFFC}"/>
              </a:ext>
            </a:extLst>
          </p:cNvPr>
          <p:cNvSpPr txBox="1"/>
          <p:nvPr/>
        </p:nvSpPr>
        <p:spPr>
          <a:xfrm>
            <a:off x="14545960" y="651814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WC</a:t>
            </a:r>
          </a:p>
        </p:txBody>
      </p:sp>
      <p:sp>
        <p:nvSpPr>
          <p:cNvPr id="82" name="pole tekstowe 81">
            <a:extLst>
              <a:ext uri="{FF2B5EF4-FFF2-40B4-BE49-F238E27FC236}">
                <a16:creationId xmlns:a16="http://schemas.microsoft.com/office/drawing/2014/main" id="{E1E86DAA-E270-4374-AF82-35EAA1F32615}"/>
              </a:ext>
            </a:extLst>
          </p:cNvPr>
          <p:cNvSpPr txBox="1"/>
          <p:nvPr/>
        </p:nvSpPr>
        <p:spPr>
          <a:xfrm>
            <a:off x="14545959" y="549106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WC</a:t>
            </a:r>
          </a:p>
        </p:txBody>
      </p:sp>
      <p:sp>
        <p:nvSpPr>
          <p:cNvPr id="86" name="pole tekstowe 85">
            <a:extLst>
              <a:ext uri="{FF2B5EF4-FFF2-40B4-BE49-F238E27FC236}">
                <a16:creationId xmlns:a16="http://schemas.microsoft.com/office/drawing/2014/main" id="{4EF9EFA5-7935-4EE2-B403-CA5F6320CF1C}"/>
              </a:ext>
            </a:extLst>
          </p:cNvPr>
          <p:cNvSpPr txBox="1"/>
          <p:nvPr/>
        </p:nvSpPr>
        <p:spPr>
          <a:xfrm>
            <a:off x="1020172" y="610818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WC</a:t>
            </a:r>
          </a:p>
        </p:txBody>
      </p:sp>
      <p:sp>
        <p:nvSpPr>
          <p:cNvPr id="77" name="Prostokąt 76">
            <a:extLst>
              <a:ext uri="{FF2B5EF4-FFF2-40B4-BE49-F238E27FC236}">
                <a16:creationId xmlns:a16="http://schemas.microsoft.com/office/drawing/2014/main" id="{05F34DE2-B2CE-4218-ABE3-E643C45A6A75}"/>
              </a:ext>
            </a:extLst>
          </p:cNvPr>
          <p:cNvSpPr/>
          <p:nvPr/>
        </p:nvSpPr>
        <p:spPr>
          <a:xfrm>
            <a:off x="9966846" y="6100646"/>
            <a:ext cx="454017" cy="54725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6" name="pole tekstowe 75">
            <a:extLst>
              <a:ext uri="{FF2B5EF4-FFF2-40B4-BE49-F238E27FC236}">
                <a16:creationId xmlns:a16="http://schemas.microsoft.com/office/drawing/2014/main" id="{2BCD0BEA-DB0D-49E9-85E2-4901F4B8C9BF}"/>
              </a:ext>
            </a:extLst>
          </p:cNvPr>
          <p:cNvSpPr txBox="1"/>
          <p:nvPr/>
        </p:nvSpPr>
        <p:spPr>
          <a:xfrm>
            <a:off x="9942602" y="617554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12</a:t>
            </a:r>
          </a:p>
        </p:txBody>
      </p:sp>
      <p:sp>
        <p:nvSpPr>
          <p:cNvPr id="78" name="pole tekstowe 77">
            <a:extLst>
              <a:ext uri="{FF2B5EF4-FFF2-40B4-BE49-F238E27FC236}">
                <a16:creationId xmlns:a16="http://schemas.microsoft.com/office/drawing/2014/main" id="{26CB223C-BCBF-466C-9296-98675206DC96}"/>
              </a:ext>
            </a:extLst>
          </p:cNvPr>
          <p:cNvSpPr txBox="1"/>
          <p:nvPr/>
        </p:nvSpPr>
        <p:spPr>
          <a:xfrm>
            <a:off x="8837863" y="599352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14</a:t>
            </a:r>
          </a:p>
        </p:txBody>
      </p:sp>
      <p:sp>
        <p:nvSpPr>
          <p:cNvPr id="88" name="pole tekstowe 87">
            <a:extLst>
              <a:ext uri="{FF2B5EF4-FFF2-40B4-BE49-F238E27FC236}">
                <a16:creationId xmlns:a16="http://schemas.microsoft.com/office/drawing/2014/main" id="{25955082-3E27-4041-B9B2-B820CD3196C8}"/>
              </a:ext>
            </a:extLst>
          </p:cNvPr>
          <p:cNvSpPr txBox="1"/>
          <p:nvPr/>
        </p:nvSpPr>
        <p:spPr>
          <a:xfrm>
            <a:off x="9153360" y="678984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17</a:t>
            </a:r>
          </a:p>
        </p:txBody>
      </p:sp>
      <p:sp>
        <p:nvSpPr>
          <p:cNvPr id="89" name="pole tekstowe 88">
            <a:extLst>
              <a:ext uri="{FF2B5EF4-FFF2-40B4-BE49-F238E27FC236}">
                <a16:creationId xmlns:a16="http://schemas.microsoft.com/office/drawing/2014/main" id="{BC5FC2CE-C295-403E-8FD0-F2D56088FEEA}"/>
              </a:ext>
            </a:extLst>
          </p:cNvPr>
          <p:cNvSpPr txBox="1"/>
          <p:nvPr/>
        </p:nvSpPr>
        <p:spPr>
          <a:xfrm>
            <a:off x="9234151" y="818954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18</a:t>
            </a:r>
          </a:p>
        </p:txBody>
      </p:sp>
      <p:sp>
        <p:nvSpPr>
          <p:cNvPr id="90" name="pole tekstowe 89">
            <a:extLst>
              <a:ext uri="{FF2B5EF4-FFF2-40B4-BE49-F238E27FC236}">
                <a16:creationId xmlns:a16="http://schemas.microsoft.com/office/drawing/2014/main" id="{5661B352-7B05-4CA2-ADAD-18C39FAD4767}"/>
              </a:ext>
            </a:extLst>
          </p:cNvPr>
          <p:cNvSpPr txBox="1"/>
          <p:nvPr/>
        </p:nvSpPr>
        <p:spPr>
          <a:xfrm>
            <a:off x="10463695" y="821476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19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F37FB962-3E44-4316-A296-BF265122EBED}"/>
              </a:ext>
            </a:extLst>
          </p:cNvPr>
          <p:cNvSpPr txBox="1"/>
          <p:nvPr/>
        </p:nvSpPr>
        <p:spPr>
          <a:xfrm>
            <a:off x="7932561" y="825105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22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921D7695-96AB-411F-9F33-8E1B8C03B3B8}"/>
              </a:ext>
            </a:extLst>
          </p:cNvPr>
          <p:cNvSpPr txBox="1"/>
          <p:nvPr/>
        </p:nvSpPr>
        <p:spPr>
          <a:xfrm>
            <a:off x="6483369" y="825595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27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0F54E371-BEF3-4606-BAD6-4F818D17D55F}"/>
              </a:ext>
            </a:extLst>
          </p:cNvPr>
          <p:cNvSpPr txBox="1"/>
          <p:nvPr/>
        </p:nvSpPr>
        <p:spPr>
          <a:xfrm>
            <a:off x="4811546" y="821606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28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3A234119-6280-44CF-B35E-9ACFC33EB0EB}"/>
              </a:ext>
            </a:extLst>
          </p:cNvPr>
          <p:cNvSpPr txBox="1"/>
          <p:nvPr/>
        </p:nvSpPr>
        <p:spPr>
          <a:xfrm>
            <a:off x="3535944" y="8251058"/>
            <a:ext cx="478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41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E4112E2C-07EC-49BA-A2FD-22EC1F0CBF58}"/>
              </a:ext>
            </a:extLst>
          </p:cNvPr>
          <p:cNvSpPr txBox="1"/>
          <p:nvPr/>
        </p:nvSpPr>
        <p:spPr>
          <a:xfrm>
            <a:off x="1881895" y="766073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39</a:t>
            </a:r>
          </a:p>
        </p:txBody>
      </p:sp>
      <p:sp>
        <p:nvSpPr>
          <p:cNvPr id="34" name="pole tekstowe 33">
            <a:extLst>
              <a:ext uri="{FF2B5EF4-FFF2-40B4-BE49-F238E27FC236}">
                <a16:creationId xmlns:a16="http://schemas.microsoft.com/office/drawing/2014/main" id="{B9447E13-4894-4E5C-B17D-76DD11369B68}"/>
              </a:ext>
            </a:extLst>
          </p:cNvPr>
          <p:cNvSpPr txBox="1"/>
          <p:nvPr/>
        </p:nvSpPr>
        <p:spPr>
          <a:xfrm>
            <a:off x="1735387" y="659796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38</a:t>
            </a:r>
          </a:p>
        </p:txBody>
      </p:sp>
      <p:sp>
        <p:nvSpPr>
          <p:cNvPr id="41" name="pole tekstowe 40">
            <a:extLst>
              <a:ext uri="{FF2B5EF4-FFF2-40B4-BE49-F238E27FC236}">
                <a16:creationId xmlns:a16="http://schemas.microsoft.com/office/drawing/2014/main" id="{DC2E0180-A45D-4287-801F-FF0E759972EB}"/>
              </a:ext>
            </a:extLst>
          </p:cNvPr>
          <p:cNvSpPr txBox="1"/>
          <p:nvPr/>
        </p:nvSpPr>
        <p:spPr>
          <a:xfrm>
            <a:off x="3784194" y="688747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29</a:t>
            </a:r>
          </a:p>
        </p:txBody>
      </p:sp>
      <p:sp>
        <p:nvSpPr>
          <p:cNvPr id="43" name="pole tekstowe 42">
            <a:extLst>
              <a:ext uri="{FF2B5EF4-FFF2-40B4-BE49-F238E27FC236}">
                <a16:creationId xmlns:a16="http://schemas.microsoft.com/office/drawing/2014/main" id="{BD5D3409-3B99-472B-8706-2A85A9E13743}"/>
              </a:ext>
            </a:extLst>
          </p:cNvPr>
          <p:cNvSpPr txBox="1"/>
          <p:nvPr/>
        </p:nvSpPr>
        <p:spPr>
          <a:xfrm>
            <a:off x="4927194" y="689726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30</a:t>
            </a:r>
          </a:p>
        </p:txBody>
      </p:sp>
      <p:sp>
        <p:nvSpPr>
          <p:cNvPr id="87" name="pole tekstowe 86">
            <a:extLst>
              <a:ext uri="{FF2B5EF4-FFF2-40B4-BE49-F238E27FC236}">
                <a16:creationId xmlns:a16="http://schemas.microsoft.com/office/drawing/2014/main" id="{F205C64B-4067-4C80-9D86-BC1B124FA83C}"/>
              </a:ext>
            </a:extLst>
          </p:cNvPr>
          <p:cNvSpPr txBox="1"/>
          <p:nvPr/>
        </p:nvSpPr>
        <p:spPr>
          <a:xfrm>
            <a:off x="7113013" y="711577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25</a:t>
            </a:r>
          </a:p>
        </p:txBody>
      </p:sp>
      <p:sp>
        <p:nvSpPr>
          <p:cNvPr id="92" name="pole tekstowe 91">
            <a:extLst>
              <a:ext uri="{FF2B5EF4-FFF2-40B4-BE49-F238E27FC236}">
                <a16:creationId xmlns:a16="http://schemas.microsoft.com/office/drawing/2014/main" id="{5ACF2FF0-B6A3-4E32-AC8F-C5CA741046B1}"/>
              </a:ext>
            </a:extLst>
          </p:cNvPr>
          <p:cNvSpPr txBox="1"/>
          <p:nvPr/>
        </p:nvSpPr>
        <p:spPr>
          <a:xfrm>
            <a:off x="6631969" y="641330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24</a:t>
            </a:r>
          </a:p>
        </p:txBody>
      </p:sp>
      <p:sp>
        <p:nvSpPr>
          <p:cNvPr id="93" name="pole tekstowe 92">
            <a:extLst>
              <a:ext uri="{FF2B5EF4-FFF2-40B4-BE49-F238E27FC236}">
                <a16:creationId xmlns:a16="http://schemas.microsoft.com/office/drawing/2014/main" id="{68F0B10A-5C54-4DCC-A35E-A877A4B11C07}"/>
              </a:ext>
            </a:extLst>
          </p:cNvPr>
          <p:cNvSpPr txBox="1"/>
          <p:nvPr/>
        </p:nvSpPr>
        <p:spPr>
          <a:xfrm>
            <a:off x="7803977" y="646323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20</a:t>
            </a:r>
          </a:p>
        </p:txBody>
      </p:sp>
      <p:sp>
        <p:nvSpPr>
          <p:cNvPr id="94" name="pole tekstowe 93">
            <a:extLst>
              <a:ext uri="{FF2B5EF4-FFF2-40B4-BE49-F238E27FC236}">
                <a16:creationId xmlns:a16="http://schemas.microsoft.com/office/drawing/2014/main" id="{E1C58107-4A1E-4E6D-8C9E-26DBE56F20A9}"/>
              </a:ext>
            </a:extLst>
          </p:cNvPr>
          <p:cNvSpPr txBox="1"/>
          <p:nvPr/>
        </p:nvSpPr>
        <p:spPr>
          <a:xfrm>
            <a:off x="16794676" y="7237311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kotłownia</a:t>
            </a:r>
          </a:p>
        </p:txBody>
      </p:sp>
      <p:sp>
        <p:nvSpPr>
          <p:cNvPr id="95" name="pole tekstowe 94">
            <a:extLst>
              <a:ext uri="{FF2B5EF4-FFF2-40B4-BE49-F238E27FC236}">
                <a16:creationId xmlns:a16="http://schemas.microsoft.com/office/drawing/2014/main" id="{AC53BEFC-8F75-414C-BF62-91796378A912}"/>
              </a:ext>
            </a:extLst>
          </p:cNvPr>
          <p:cNvSpPr txBox="1"/>
          <p:nvPr/>
        </p:nvSpPr>
        <p:spPr>
          <a:xfrm>
            <a:off x="17675059" y="96205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WC</a:t>
            </a:r>
          </a:p>
        </p:txBody>
      </p:sp>
    </p:spTree>
    <p:extLst>
      <p:ext uri="{BB962C8B-B14F-4D97-AF65-F5344CB8AC3E}">
        <p14:creationId xmlns:p14="http://schemas.microsoft.com/office/powerpoint/2010/main" val="2793927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2858</TotalTime>
  <Words>163</Words>
  <Application>Microsoft Office PowerPoint</Application>
  <PresentationFormat>Niestandardowy</PresentationFormat>
  <Paragraphs>92</Paragraphs>
  <Slides>3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6" baseType="lpstr">
      <vt:lpstr>Arial</vt:lpstr>
      <vt:lpstr>Times New Roman</vt:lpstr>
      <vt:lpstr>Office Theme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RadMot.cdr</dc:title>
  <dc:subject/>
  <dc:creator>Irek</dc:creator>
  <dc:description/>
  <cp:lastModifiedBy>NOWACKI Cezary</cp:lastModifiedBy>
  <cp:revision>256</cp:revision>
  <cp:lastPrinted>2020-05-21T23:09:47Z</cp:lastPrinted>
  <dcterms:created xsi:type="dcterms:W3CDTF">2019-02-11T21:42:41Z</dcterms:created>
  <dcterms:modified xsi:type="dcterms:W3CDTF">2025-06-30T18:42:27Z</dcterms:modified>
  <dc:language>pl-PL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reated">
    <vt:filetime>2019-01-09T00:00:00Z</vt:filetime>
  </property>
  <property fmtid="{D5CDD505-2E9C-101B-9397-08002B2CF9AE}" pid="4" name="Creator">
    <vt:lpwstr>CorelDRAW 2018</vt:lpwstr>
  </property>
  <property fmtid="{D5CDD505-2E9C-101B-9397-08002B2CF9AE}" pid="5" name="HiddenSlides">
    <vt:i4>0</vt:i4>
  </property>
  <property fmtid="{D5CDD505-2E9C-101B-9397-08002B2CF9AE}" pid="6" name="HyperlinksChanged">
    <vt:bool>false</vt:bool>
  </property>
  <property fmtid="{D5CDD505-2E9C-101B-9397-08002B2CF9AE}" pid="7" name="LastSaved">
    <vt:filetime>2019-02-11T00:00:00Z</vt:filetime>
  </property>
  <property fmtid="{D5CDD505-2E9C-101B-9397-08002B2CF9AE}" pid="8" name="LinksUpToDate">
    <vt:bool>false</vt:bool>
  </property>
  <property fmtid="{D5CDD505-2E9C-101B-9397-08002B2CF9AE}" pid="9" name="MMClips">
    <vt:i4>0</vt:i4>
  </property>
  <property fmtid="{D5CDD505-2E9C-101B-9397-08002B2CF9AE}" pid="10" name="Notes">
    <vt:i4>1</vt:i4>
  </property>
  <property fmtid="{D5CDD505-2E9C-101B-9397-08002B2CF9AE}" pid="11" name="PresentationFormat">
    <vt:lpwstr>Niestandardowy</vt:lpwstr>
  </property>
  <property fmtid="{D5CDD505-2E9C-101B-9397-08002B2CF9AE}" pid="12" name="ScaleCrop">
    <vt:bool>false</vt:bool>
  </property>
  <property fmtid="{D5CDD505-2E9C-101B-9397-08002B2CF9AE}" pid="13" name="ShareDoc">
    <vt:bool>false</vt:bool>
  </property>
  <property fmtid="{D5CDD505-2E9C-101B-9397-08002B2CF9AE}" pid="14" name="Slides">
    <vt:i4>1</vt:i4>
  </property>
</Properties>
</file>